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1" r:id="rId5"/>
    <p:sldId id="272" r:id="rId6"/>
    <p:sldId id="268" r:id="rId7"/>
    <p:sldId id="26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165B8-12AE-4388-BE5C-756B2605112F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4E985-7F0B-47B3-A54D-A6740151B5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8122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165B8-12AE-4388-BE5C-756B2605112F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4E985-7F0B-47B3-A54D-A6740151B5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2918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165B8-12AE-4388-BE5C-756B2605112F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4E985-7F0B-47B3-A54D-A6740151B5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2165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165B8-12AE-4388-BE5C-756B2605112F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4E985-7F0B-47B3-A54D-A6740151B5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591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165B8-12AE-4388-BE5C-756B2605112F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4E985-7F0B-47B3-A54D-A6740151B5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15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165B8-12AE-4388-BE5C-756B2605112F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4E985-7F0B-47B3-A54D-A6740151B5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4545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165B8-12AE-4388-BE5C-756B2605112F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4E985-7F0B-47B3-A54D-A6740151B5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745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165B8-12AE-4388-BE5C-756B2605112F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4E985-7F0B-47B3-A54D-A6740151B5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8977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165B8-12AE-4388-BE5C-756B2605112F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4E985-7F0B-47B3-A54D-A6740151B5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91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165B8-12AE-4388-BE5C-756B2605112F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4E985-7F0B-47B3-A54D-A6740151B5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7604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165B8-12AE-4388-BE5C-756B2605112F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4E985-7F0B-47B3-A54D-A6740151B5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407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165B8-12AE-4388-BE5C-756B2605112F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4E985-7F0B-47B3-A54D-A6740151B5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308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sentsova1301@yandex.ru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_____Microsoft_Excel1.xls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package" Target="../embeddings/_____Microsoft_Excel2.xlsx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728191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Списание информационных ресурсов в библиотеке</a:t>
            </a:r>
            <a:endParaRPr lang="ru-RU" sz="3600" dirty="0"/>
          </a:p>
        </p:txBody>
      </p:sp>
      <p:pic>
        <p:nvPicPr>
          <p:cNvPr id="4" name="Рисунок 3" descr="https://pbs.twimg.com/media/EfDFUA5WoAEytMs.jpg:larg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319405"/>
            <a:ext cx="6480720" cy="295232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115616" y="5805264"/>
            <a:ext cx="77926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Докладчик: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зав. отделом комплектования и каталогизации </a:t>
            </a:r>
          </a:p>
          <a:p>
            <a:pPr algn="r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Сенцова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Викторовна</a:t>
            </a:r>
          </a:p>
          <a:p>
            <a:pPr algn="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asentsova1301@yandex.ru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99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445624" cy="5688632"/>
          </a:xfrm>
        </p:spPr>
        <p:txBody>
          <a:bodyPr>
            <a:normAutofit/>
          </a:bodyPr>
          <a:lstStyle/>
          <a:p>
            <a:pPr lvl="0" algn="l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Министерства культуры Российской Федерации от 8 октября 2012 г. N 1077 г.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«Об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утверждении Порядка учета документов, входящих в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состав библиотечного фонда»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Приказ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Министерства культуры Российской Федерации от 2 февраля 2017 г. № 115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«О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внесении изменений в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Порядок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учета документов, входящих в состав библиотечного фонда, утвержденный приказом Министерства культуры Российской Федерации 0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октября 2012 г. №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1077» 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Федеральный закон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от 29.12.1994 N 78-ФЗ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«О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библиотечном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деле»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Приказ ректора «О создании постоянно действующих комиссий»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582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075240" cy="5832648"/>
          </a:xfrm>
        </p:spPr>
        <p:txBody>
          <a:bodyPr>
            <a:normAutofit fontScale="90000"/>
          </a:bodyPr>
          <a:lstStyle/>
          <a:p>
            <a:pPr algn="l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Минфина РФ от </a:t>
            </a:r>
            <a:r>
              <a:rPr lang="ru-RU" sz="2200" b="1" u="sng" dirty="0">
                <a:latin typeface="Times New Roman" pitchFamily="18" charset="0"/>
                <a:cs typeface="Times New Roman" pitchFamily="18" charset="0"/>
              </a:rPr>
              <a:t>01.12.2010 № 157н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«Об утверждении Единого плана счетов бухгалтерского учета для органов государственной власти (государственных органов), органов местного самоуправления, органов управления государственными внебюджетными фондами, государственных Академий наук, государственных (муниципальных) учреждений и инструкции по его применению»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Забалансовые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счета –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это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счета, предназначенные для обобщения информации о наличии и движении ценностей, не принадлежащих организации- хозяйствующему субъекту, но временно находящихся в его пользовании или распоряжении.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Балансовые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счета предназначены для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учета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хозяйственных средств и источников их формирования, принадлежащих организации или же полностью контролируемых организацией (временно привлеченных с правом пользования и распоряжения).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25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 о списании объектов библиотечного фонда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Форма 0504144, утверждена Приказом Минфина РФ N 52н                от 30.03.2015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54" b="6505"/>
          <a:stretch/>
        </p:blipFill>
        <p:spPr>
          <a:xfrm>
            <a:off x="3707904" y="116632"/>
            <a:ext cx="5184576" cy="6626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547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Приложение к акту о списании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Включает в себя список на исключение объектов библиотечного фонда</a:t>
            </a:r>
            <a:endParaRPr lang="ru-RU" sz="2000" dirty="0"/>
          </a:p>
        </p:txBody>
      </p:sp>
      <p:graphicFrame>
        <p:nvGraphicFramePr>
          <p:cNvPr id="5" name="Объект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2156487"/>
              </p:ext>
            </p:extLst>
          </p:nvPr>
        </p:nvGraphicFramePr>
        <p:xfrm>
          <a:off x="3635896" y="263850"/>
          <a:ext cx="5219392" cy="64683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Лист" r:id="rId4" imgW="7112000" imgH="8813809" progId="Excel.Sheet.12">
                  <p:embed/>
                </p:oleObj>
              </mc:Choice>
              <mc:Fallback>
                <p:oleObj name="Лист" r:id="rId4" imgW="7112000" imgH="8813809" progId="Excel.Sheet.12">
                  <p:embed/>
                  <p:pic>
                    <p:nvPicPr>
                      <p:cNvPr id="2" name="Объект 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635896" y="263850"/>
                        <a:ext cx="5219392" cy="64683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93241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8337821"/>
              </p:ext>
            </p:extLst>
          </p:nvPr>
        </p:nvGraphicFramePr>
        <p:xfrm>
          <a:off x="60325" y="352425"/>
          <a:ext cx="9023350" cy="615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Лист" r:id="rId4" imgW="9023358" imgH="6153264" progId="Excel.Sheet.12">
                  <p:embed/>
                </p:oleObj>
              </mc:Choice>
              <mc:Fallback>
                <p:oleObj name="Лист" r:id="rId4" imgW="9023358" imgH="615326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0325" y="352425"/>
                        <a:ext cx="9023350" cy="6153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3561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4" descr="http://i.mycdn.me/i?r=AzEPZsRbOZEKgBhR0XGMT1RkMM6q5dFApnyveA-ZqImVcKaKTM5SRkZCeTgDn6uOyic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40768"/>
            <a:ext cx="3960440" cy="367240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 rot="10800000" flipV="1">
            <a:off x="5148064" y="1467281"/>
            <a:ext cx="338437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Спасибо</a:t>
            </a:r>
          </a:p>
          <a:p>
            <a:pPr algn="ctr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за внимание !</a:t>
            </a:r>
          </a:p>
        </p:txBody>
      </p:sp>
    </p:spTree>
    <p:extLst>
      <p:ext uri="{BB962C8B-B14F-4D97-AF65-F5344CB8AC3E}">
        <p14:creationId xmlns:p14="http://schemas.microsoft.com/office/powerpoint/2010/main" val="19026304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243</TotalTime>
  <Words>90</Words>
  <Application>Microsoft Office PowerPoint</Application>
  <PresentationFormat>Экран (4:3)</PresentationFormat>
  <Paragraphs>12</Paragraphs>
  <Slides>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Тема Office</vt:lpstr>
      <vt:lpstr>Лист</vt:lpstr>
      <vt:lpstr>Списание информационных ресурсов в библиотеке</vt:lpstr>
      <vt:lpstr>       Приказ Министерства культуры Российской Федерации от 8 октября 2012 г. N 1077 г. «Об утверждении Порядка учета документов, входящих в состав библиотечного фонда»        Приказ Министерства культуры Российской Федерации от 2 февраля 2017 г. № 115 «О внесении изменений в Порядок учета документов, входящих в состав библиотечного фонда, утвержденный приказом Министерства культуры Российской Федерации 08 октября 2012 г. № 1077»          Федеральный закон от 29.12.1994 N 78-ФЗ                              «О библиотечном деле»         Приказ ректора «О создании постоянно действующих комиссий»</vt:lpstr>
      <vt:lpstr>       Приказ Минфина РФ от 01.12.2010 № 157н «Об утверждении Единого плана счетов бухгалтерского учета для органов государственной власти (государственных органов), органов местного самоуправления, органов управления государственными внебюджетными фондами, государственных Академий наук, государственных (муниципальных) учреждений и инструкции по его применению»       Забалансовые счета – это счета, предназначенные для обобщения информации о наличии и движении ценностей, не принадлежащих организации- хозяйствующему субъекту, но временно находящихся в его пользовании или распоряжении.         Балансовые счета предназначены для учета хозяйственных средств и источников их формирования, принадлежащих организации или же полностью контролируемых организацией (временно привлеченных с правом пользования и распоряжения). </vt:lpstr>
      <vt:lpstr>Акт о списании объектов библиотечного фонда</vt:lpstr>
      <vt:lpstr>Приложение к акту о списании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Списание информационных ресурсов из библиотеки ВГМУ</dc:title>
  <dc:creator>User</dc:creator>
  <cp:lastModifiedBy>Admin</cp:lastModifiedBy>
  <cp:revision>34</cp:revision>
  <dcterms:created xsi:type="dcterms:W3CDTF">2021-03-09T07:53:17Z</dcterms:created>
  <dcterms:modified xsi:type="dcterms:W3CDTF">2021-04-08T06:44:20Z</dcterms:modified>
</cp:coreProperties>
</file>