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265" r:id="rId3"/>
    <p:sldId id="263" r:id="rId4"/>
    <p:sldId id="261" r:id="rId5"/>
    <p:sldId id="262" r:id="rId6"/>
    <p:sldId id="259" r:id="rId7"/>
    <p:sldId id="260" r:id="rId8"/>
    <p:sldId id="264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BF3C9-64F9-49B6-AFA9-5E6D4189941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D7F7C-B0FB-421C-A904-A0B1A77DF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E1CF-7645-4AEC-85E5-FF2A9591FAA4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F17C-7FEA-49B4-A75C-C2BD4DC81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E1CF-7645-4AEC-85E5-FF2A9591FAA4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F17C-7FEA-49B4-A75C-C2BD4DC81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E1CF-7645-4AEC-85E5-FF2A9591FAA4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F17C-7FEA-49B4-A75C-C2BD4DC81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E1CF-7645-4AEC-85E5-FF2A9591FAA4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F17C-7FEA-49B4-A75C-C2BD4DC81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E1CF-7645-4AEC-85E5-FF2A9591FAA4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74F17C-7FEA-49B4-A75C-C2BD4DC81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E1CF-7645-4AEC-85E5-FF2A9591FAA4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F17C-7FEA-49B4-A75C-C2BD4DC81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E1CF-7645-4AEC-85E5-FF2A9591FAA4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F17C-7FEA-49B4-A75C-C2BD4DC81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E1CF-7645-4AEC-85E5-FF2A9591FAA4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F17C-7FEA-49B4-A75C-C2BD4DC81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E1CF-7645-4AEC-85E5-FF2A9591FAA4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F17C-7FEA-49B4-A75C-C2BD4DC81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E1CF-7645-4AEC-85E5-FF2A9591FAA4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F17C-7FEA-49B4-A75C-C2BD4DC81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E1CF-7645-4AEC-85E5-FF2A9591FAA4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F17C-7FEA-49B4-A75C-C2BD4DC81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A1E1CF-7645-4AEC-85E5-FF2A9591FAA4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74F17C-7FEA-49B4-A75C-C2BD4DC81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8715436" cy="300039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Нормативно-правовое и организационно-технологическое обеспечение деятельности библиотеки образовательного учреждения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643446"/>
            <a:ext cx="7286676" cy="1714512"/>
          </a:xfrm>
        </p:spPr>
        <p:txBody>
          <a:bodyPr>
            <a:normAutofit lnSpcReduction="10000"/>
          </a:bodyPr>
          <a:lstStyle/>
          <a:p>
            <a:pPr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Докладчик: Цыганкова Н.А., заместитель директора библиотеки  ВГМУ им. Н.Н. Бурденко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ncygankova@vrngmu.ru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+mn-lt"/>
              </a:rPr>
              <a:t>Спасибо за внимание!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User\Desktop\documentation.jpg"/>
          <p:cNvPicPr>
            <a:picLocks noChangeAspect="1" noChangeArrowheads="1"/>
          </p:cNvPicPr>
          <p:nvPr/>
        </p:nvPicPr>
        <p:blipFill>
          <a:blip r:embed="rId2"/>
          <a:srcRect l="9091" t="8394" r="11364" b="5568"/>
          <a:stretch>
            <a:fillRect/>
          </a:stretch>
        </p:blipFill>
        <p:spPr bwMode="auto">
          <a:xfrm>
            <a:off x="2071670" y="2786058"/>
            <a:ext cx="5000660" cy="3000396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4298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закон от 29.12.1994 N 78-ФЗ  "О библиотечном деле" (с изменениями на 1 мая 2019 года)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643182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закон от 29.12.2012 N 273-ФЗ (ред. от 07.03.2018) "Об образовании в Российской Федерации"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14818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Минкультуры России от 30.12.2014 N 2477 "Об утверждении типовых отраслевых норм труда на работы, выполняемые в библиотеках" (Зарегистрировано в Минюсте России 12.05.2015 N 37244)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3"/>
            <a:ext cx="8001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Устав Воронежского государственного медицинского университета им. Н.Н. Бурденко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Локальные нормативные акты университета: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Правила внутреннего трудового распорядка ФГБОУ ВО ВГМУ им. Н.Н.Бурденко Минздрава России </a:t>
            </a: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Инструкция по делопроизводству  </a:t>
            </a: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Правила и нормы охраны труда, техники безопасности на рабочем месте, производственной санитарии и противопожарной безопасности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Документированная информация системы менеджмента качества университета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4296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7.0.100– 2018 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Библиографическая запись. Библиографическое описание. Общие требования и правила составления 	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ГОСТ Р 7.0.104-2019 Система стандартов по информации, библиотечному и издательскому делу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ГОСТ 7.0.60-2020 Издания. Основные виды. Термины и определения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7.0.103-2018 Библиотечно-информационное обслуживание. Термины и определения.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7.0.102-2018 Профиль комплектования фондов научных библиотек. Структура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643050"/>
            <a:ext cx="88582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57723-2017 Информационно-коммуникационные технологии в образовании. Системы электронно-библиотечные. Общие положения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643182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7.0.83-2012 Электронные издания.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7.0.12-2011. Библиографическая запись. Сокращение слов и словосочетаний на русском языке.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14356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7.0.20-2014 СИБИД. Библиотечная статистика: показатели и единицы исчисления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857760"/>
            <a:ext cx="8286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7.0.96 - 2016 Электронные библиотеки. Основные виды. Структура. Технология формирования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2643206"/>
          </a:xfrm>
        </p:spPr>
        <p:txBody>
          <a:bodyPr>
            <a:normAutofit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571744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7.90 – 2007 Универсальная десятичная классификация. Структура, правила ведения и индексирования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786190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7.0.94-2015 Комплектование библиотеки документами. Термины и определения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7.0.95-2015 Электронные документы. Основные виды, выходные сведения, технологические характеристики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929198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7.0.93-2015 Библиотечный фонд. Технология формирования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785926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 Р 7.0-2018 Книжные памятники. Общие требования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642918"/>
            <a:ext cx="8143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Положение об ОНМБ ВГМУ им. Н.Н. Бурденко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Правила пользования ОНМБ ВГМУ им. Н.Н. Бурденко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Положение о Методическом совете ОНМБ ВГМУ им. Н.Н. Бурденко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407_133238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214282" y="214290"/>
            <a:ext cx="4572032" cy="6286544"/>
          </a:xfrm>
          <a:prstGeom prst="rect">
            <a:avLst/>
          </a:prstGeom>
        </p:spPr>
      </p:pic>
      <p:pic>
        <p:nvPicPr>
          <p:cNvPr id="4" name="Рисунок 3" descr="IMG_20210407_133300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4357686" y="214290"/>
            <a:ext cx="4643470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Сочетание </a:t>
            </a:r>
            <a:r>
              <a:rPr lang="ru-RU" sz="2400" dirty="0" smtClean="0"/>
              <a:t>всех технологических процессов и операций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85736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Создание условий </a:t>
            </a:r>
            <a:r>
              <a:rPr lang="ru-RU" sz="2400" dirty="0" smtClean="0"/>
              <a:t>для рациональной организации </a:t>
            </a:r>
            <a:r>
              <a:rPr lang="ru-RU" sz="2400" dirty="0" smtClean="0"/>
              <a:t>труда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071810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Полное использование резервов </a:t>
            </a:r>
            <a:r>
              <a:rPr lang="ru-RU" sz="2400" dirty="0" smtClean="0"/>
              <a:t>и </a:t>
            </a:r>
            <a:r>
              <a:rPr lang="ru-RU" sz="2400" dirty="0" smtClean="0"/>
              <a:t>ресурсов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14338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Эффективная организация технологии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Высокий уровень документированности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314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Нормативно-правовое и организационно-технологическое обеспечение деятельности библиотеки образовательного учреждения</vt:lpstr>
      <vt:lpstr>Слайд 2</vt:lpstr>
      <vt:lpstr>Слайд 3</vt:lpstr>
      <vt:lpstr>Слайд 4</vt:lpstr>
      <vt:lpstr>Слайд 5</vt:lpstr>
      <vt:lpstr>   </vt:lpstr>
      <vt:lpstr>Слайд 7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Windows</dc:creator>
  <cp:lastModifiedBy>User Windows</cp:lastModifiedBy>
  <cp:revision>59</cp:revision>
  <dcterms:created xsi:type="dcterms:W3CDTF">2021-04-01T13:15:20Z</dcterms:created>
  <dcterms:modified xsi:type="dcterms:W3CDTF">2021-04-07T13:12:30Z</dcterms:modified>
</cp:coreProperties>
</file>