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0" r:id="rId2"/>
    <p:sldId id="291" r:id="rId3"/>
    <p:sldId id="312" r:id="rId4"/>
    <p:sldId id="292" r:id="rId5"/>
    <p:sldId id="293" r:id="rId6"/>
    <p:sldId id="297" r:id="rId7"/>
    <p:sldId id="294" r:id="rId8"/>
    <p:sldId id="295" r:id="rId9"/>
    <p:sldId id="296" r:id="rId10"/>
    <p:sldId id="299" r:id="rId11"/>
    <p:sldId id="303" r:id="rId12"/>
    <p:sldId id="301" r:id="rId13"/>
    <p:sldId id="304" r:id="rId14"/>
    <p:sldId id="305" r:id="rId15"/>
    <p:sldId id="306" r:id="rId16"/>
    <p:sldId id="307" r:id="rId17"/>
    <p:sldId id="313" r:id="rId18"/>
    <p:sldId id="262" r:id="rId19"/>
    <p:sldId id="263" r:id="rId20"/>
    <p:sldId id="30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991F71-270F-42C4-8060-B0DB5BB48D5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943A000-EE9F-4AEE-8159-51AA8623D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1F71-270F-42C4-8060-B0DB5BB48D5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A000-EE9F-4AEE-8159-51AA8623D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1F71-270F-42C4-8060-B0DB5BB48D5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A000-EE9F-4AEE-8159-51AA8623D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1F71-270F-42C4-8060-B0DB5BB48D5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A000-EE9F-4AEE-8159-51AA8623D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1F71-270F-42C4-8060-B0DB5BB48D5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A000-EE9F-4AEE-8159-51AA8623D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1F71-270F-42C4-8060-B0DB5BB48D5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A000-EE9F-4AEE-8159-51AA8623DA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1F71-270F-42C4-8060-B0DB5BB48D5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A000-EE9F-4AEE-8159-51AA8623DA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1F71-270F-42C4-8060-B0DB5BB48D5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A000-EE9F-4AEE-8159-51AA8623D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1F71-270F-42C4-8060-B0DB5BB48D5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A000-EE9F-4AEE-8159-51AA8623D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991F71-270F-42C4-8060-B0DB5BB48D5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943A000-EE9F-4AEE-8159-51AA8623D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991F71-270F-42C4-8060-B0DB5BB48D5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943A000-EE9F-4AEE-8159-51AA8623D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991F71-270F-42C4-8060-B0DB5BB48D5E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943A000-EE9F-4AEE-8159-51AA8623D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riamagdalina.ru/wp-content/uploads/2015/01/-%D0%9B%D1%83%D0%BA%D0%B0-%D0%92%D0%BE%D0%B9%D0%BD%D0%BE-%D0%AF%D1%81%D0%B5%D0%BD%D0%B5%D1%86%D0%BA%D0%B8%D0%B91-e1421110309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3096344" cy="37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6695" y="4143380"/>
            <a:ext cx="7106633" cy="222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Светитель Лука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(Войно-Ясенецкий) священник и врач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4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Изображение\Изображение 017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7" r="5307"/>
          <a:stretch>
            <a:fillRect/>
          </a:stretch>
        </p:blipFill>
        <p:spPr bwMode="auto">
          <a:xfrm>
            <a:off x="1000100" y="1928802"/>
            <a:ext cx="250033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4810" y="2643182"/>
            <a:ext cx="3500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Книга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издавалась 6 раз 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1934,1946,1956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1995,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2000, 2006 гг.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2–е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издание 1946 г., по сравнению с первым было существенно дополнено и исправлено.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692696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Войно-Ясенецкий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В.Ф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Очерки гнойной хирургии / 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В.Ф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 Войно-Ясенецкий. – 2-е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изд., доп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−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Москва :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Медгиз, 1946. – 543 с.</a:t>
            </a:r>
          </a:p>
        </p:txBody>
      </p:sp>
    </p:spTree>
    <p:extLst>
      <p:ext uri="{BB962C8B-B14F-4D97-AF65-F5344CB8AC3E}">
        <p14:creationId xmlns:p14="http://schemas.microsoft.com/office/powerpoint/2010/main" xmlns="" val="32023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Изображение\Изображение 01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71" t="1797" r="3117" b="3609"/>
          <a:stretch>
            <a:fillRect/>
          </a:stretch>
        </p:blipFill>
        <p:spPr bwMode="auto">
          <a:xfrm>
            <a:off x="1142976" y="2357430"/>
            <a:ext cx="2000264" cy="307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9058" y="2500306"/>
            <a:ext cx="42148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Книга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не утратившая актуальности за 65 лет со дня опубликования. К монографии могут обращаться нейрохирурги, офтальмологи, стоматологи, урологи и представители других специальностей как к энциклопедии хирургического лечения гнойных заболеваний практически всех локализаций.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0536" y="836712"/>
            <a:ext cx="7336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Войно-Ясенецкий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В.Ф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(Архиепископ Лука).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Очерки гнойной хирургии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 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В.Ф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 Войно-Ясенецкий (Архиепископ Лука). –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4-е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изд. –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Москва : Бином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Симферополь : AZ-PRESS,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2006.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704 с.</a:t>
            </a:r>
          </a:p>
        </p:txBody>
      </p:sp>
    </p:spTree>
    <p:extLst>
      <p:ext uri="{BB962C8B-B14F-4D97-AF65-F5344CB8AC3E}">
        <p14:creationId xmlns:p14="http://schemas.microsoft.com/office/powerpoint/2010/main" xmlns="" val="9677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Изображение\Изображение 02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9" t="2320" r="3644"/>
          <a:stretch>
            <a:fillRect/>
          </a:stretch>
        </p:blipFill>
        <p:spPr bwMode="auto">
          <a:xfrm>
            <a:off x="1285852" y="2428868"/>
            <a:ext cx="1928826" cy="336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2428868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1996 г. в Москве вышла автобиография архиепископа Луки «Я полюбил страдание…», продиктованная уже полностью ослепшим святителем своему секретарю в 1958 г. и дополненная фрагментами из книги Марка Поповского.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7604" y="764704"/>
            <a:ext cx="7452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Святитель Лука (Войно-Ясенецкий). «Я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полюбил страдание...» : автобиография /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Святитель Лука (Войно-Ясенецкий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Москва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Приход храма Святого Духа сошествия, 2004. – 206 с.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0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Изображение\Изображение 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5" t="358" r="4334" b="2345"/>
          <a:stretch>
            <a:fillRect/>
          </a:stretch>
        </p:blipFill>
        <p:spPr bwMode="auto">
          <a:xfrm>
            <a:off x="1071538" y="2636912"/>
            <a:ext cx="2000264" cy="28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5852" y="857232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Светитель Лука (Войно-Ясенецкий, архиепископ Крымский), «Благодатный жар покаяния….» Великопостные проповеди. – Москва : Артос-Медиа, 2006. – 118 с.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0549" y="3130850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В этой книге описано Житие святителя Луки и приводятся ряд молитв, которые он проповедовал мирянам.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21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Изображение\Изображение 021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98"/>
          <a:stretch>
            <a:fillRect/>
          </a:stretch>
        </p:blipFill>
        <p:spPr bwMode="auto">
          <a:xfrm>
            <a:off x="928662" y="2285992"/>
            <a:ext cx="22860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692696"/>
            <a:ext cx="7171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Лисичкин В.А. Лука, врач возлюбленный: жизнеописание святителя и хирурга Луки (Войно-Ясенецкого) / В.А. Лисичкин. – Москва : Издательский Совет Русской Православной Церкви, 2009. – 456 с.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2571744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Книга занимает особое место, поскольку написана его внучатым племянником Владимиром Лисичкиным и является яркой, наиболее полной , основанной на документах, биографией нашего великого современника, иерарха Русской Православной Церкви и выдающегося ученого.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8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Изображение\Изображение 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9" t="2365" r="2803"/>
          <a:stretch>
            <a:fillRect/>
          </a:stretch>
        </p:blipFill>
        <p:spPr bwMode="auto">
          <a:xfrm>
            <a:off x="1142976" y="2285992"/>
            <a:ext cx="2357454" cy="360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0166" y="857232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Лисичкин В.А. Военный путь Святителя Луки (Войно-Ясенецкого) / В.А. Лисичкин. – Москва : Изд-во Московской Патриархии Русской Православной Церкви, 2011. – 221 с.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2878456"/>
            <a:ext cx="3857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книге рассказывается о подвиге архиепископа Луки. Святитель прошел через четыре войны - Русско-японскую, Первую мировую, Гражданскую и Великую Отечественную.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2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Изображение\Изображение 02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9" r="3117"/>
          <a:stretch>
            <a:fillRect/>
          </a:stretch>
        </p:blipFill>
        <p:spPr bwMode="auto">
          <a:xfrm>
            <a:off x="1285852" y="2643182"/>
            <a:ext cx="2071702" cy="329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7311" y="928670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Светитель Лука, Архиепископ Симферопольский и Крымский. Избранные творения (под  общ. ред. Митрополита Ташкенского и Среднеазиатского Владимира). – Москва : Сибирская Благозвонница, 2007. - 768 с.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3214686"/>
            <a:ext cx="371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В книге приводится автобиография Светителя Луки, а также избранные проповеди с 1945 года по 1956 год, а также часть его богословского труда о Духе, Душе и Теле, науке и религии.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9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Мои рисунки\Изображение\Изображение 004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3333" r="6667"/>
          <a:stretch>
            <a:fillRect/>
          </a:stretch>
        </p:blipFill>
        <p:spPr bwMode="auto">
          <a:xfrm>
            <a:off x="1071538" y="1785926"/>
            <a:ext cx="1928826" cy="3000396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Мои документы\Мои рисунки\Изображение\Изображение 002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3333" r="6667" b="2222"/>
          <a:stretch>
            <a:fillRect/>
          </a:stretch>
        </p:blipFill>
        <p:spPr bwMode="auto">
          <a:xfrm>
            <a:off x="6000760" y="1714488"/>
            <a:ext cx="2000264" cy="3143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7554" y="2643182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Воспоминания  Кассирского И.А. своем учителе.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714356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Кассирский И.А. Размышления о В.Ф.Войно-Ясенецком – хирурге и священнике / И.А.Кассирский // Человек. – 1995. –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 4. – с. 166 – 177.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5072074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Кассирский И.А. Размышления о В.Ф.Войно-Ясенецком – хирурге и священнике / И.А.Кассирский // Человек. – 1995. –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 3. – с. 172 – 186.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con-art.ru/icons/show/3362/700x1200/Svjatojj_Luka_arkhiepiskop_Krymskijj_Vojjno-Jasenecki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714488"/>
            <a:ext cx="3362146" cy="421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4612" y="92867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Икона Святого Луки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92867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Домовой храм во имя Апостола и Евангелиста Луки в ВГМУ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Пользователь\Мои документы\Мои рисунки\Изображение 1\Изображение 1 001.jpg"/>
          <p:cNvPicPr>
            <a:picLocks noChangeAspect="1" noChangeArrowheads="1"/>
          </p:cNvPicPr>
          <p:nvPr/>
        </p:nvPicPr>
        <p:blipFill>
          <a:blip r:embed="rId2" cstate="print"/>
          <a:srcRect l="6250" t="13619" r="4687" b="6612"/>
          <a:stretch>
            <a:fillRect/>
          </a:stretch>
        </p:blipFill>
        <p:spPr bwMode="auto">
          <a:xfrm>
            <a:off x="1785918" y="1785926"/>
            <a:ext cx="5429288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ytashkent.uz/wp-content/uploads/2010/01/Paspartu-Vo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3024336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1772816"/>
            <a:ext cx="3960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сам - ученый и священнослужитель в одном лице являл пример плодотворного соединения этих двух реалий человеческого бытия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В.А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Глущенков </a:t>
            </a:r>
          </a:p>
        </p:txBody>
      </p:sp>
    </p:spTree>
    <p:extLst>
      <p:ext uri="{BB962C8B-B14F-4D97-AF65-F5344CB8AC3E}">
        <p14:creationId xmlns:p14="http://schemas.microsoft.com/office/powerpoint/2010/main" xmlns="" val="7853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5klass.net/datas/khimija/Silikatnaja-promyshlennost/0030-030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571480"/>
            <a:ext cx="7704286" cy="571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4414" y="5500702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Стоколева М.В., библиотекарь 1 кат. музея редкой книги библиотеки ВГМУ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8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Мои документы\Мои рисунки\Изображение 1\Изображение 1 003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1538" t="2959"/>
          <a:stretch>
            <a:fillRect/>
          </a:stretch>
        </p:blipFill>
        <p:spPr bwMode="auto">
          <a:xfrm>
            <a:off x="3000364" y="1857364"/>
            <a:ext cx="3214710" cy="42862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1000108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Маленький Валентин с сестрой Ольгой.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Керчь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6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c1/00011530-b8bb0c3a/hello_html_a04ee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567" y="1844824"/>
            <a:ext cx="30243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2780929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Умение весьма тонко рисовать и моя любовь к форме перешли в любовь к анатомии…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неудавшегося художника я стал художником в анатомии и хирургии».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69269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Святитель Лука Войно- Ясенецкий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27 апреля 1877 – 11 июня 1961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111bde9b8a7bdfa427052d4eac715412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844824"/>
            <a:ext cx="3429024" cy="437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714356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Жена Валентина Феликсовича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сестра милосердия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Анна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Ланская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599" y="4941168"/>
            <a:ext cx="735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6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ma.in.ua/images/svyatye/svt_Luka/svt_Luka_somneniya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143116"/>
            <a:ext cx="4550832" cy="381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906686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Продолжая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оперировать и читать лекции студентам, в 1923 г. постригается в монахи с именем святого и евангелиста Луки.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467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.stranamam.ru/data/cache/2017may/09/15/22374036_85969nothumb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428736"/>
            <a:ext cx="2973710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1571612"/>
            <a:ext cx="32403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июня 1923 г. (первый арест по ложному обвинению) можно считать началом его крестного пути, страданий и лишений. Ссылки, тюрьмы, поселения, серия голодовок в тюрьмах НКВД – все это займет 11 лет его жизни. </a:t>
            </a:r>
          </a:p>
        </p:txBody>
      </p:sp>
    </p:spTree>
    <p:extLst>
      <p:ext uri="{BB962C8B-B14F-4D97-AF65-F5344CB8AC3E}">
        <p14:creationId xmlns:p14="http://schemas.microsoft.com/office/powerpoint/2010/main" xmlns="" val="37395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s1.livemaster.ru/storage/08/6f/035e4ffaa9005b7bae1da39f1frs--kartiny-i-panno-arhiepiskop-krymskij-luka-vojno-yasenetski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5" y="2060847"/>
            <a:ext cx="2904670" cy="381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1993" y="836712"/>
            <a:ext cx="7133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Являясь специалистом по гнойной хирургии, могу оказать помощь воинам… По окончании войны готов вернуться в ссылку». </a:t>
            </a:r>
          </a:p>
        </p:txBody>
      </p:sp>
      <p:pic>
        <p:nvPicPr>
          <p:cNvPr id="6148" name="Picture 4" descr="https://psmb.ru/_Resources/Persistent/69fa9ff265fc04e2a25fd9be9c0d36bc29ea48de/2459f680-465c-43f7-9d72-15de16af436e_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060847"/>
            <a:ext cx="4500594" cy="382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94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orthodoxstar.ru/sites/default/files/3.2_%D0%9B%D1%83%D0%BA%D0%B0%20%D0%9A%D1%80%D1%8B%D0%BC%D1%81%D0%BA%D0%B8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://orthodoxstar.ru/sites/default/files/3.2_%D0%9B%D1%83%D0%BA%D0%B0%20%D0%9A%D1%80%D1%8B%D0%BC%D1%81%D0%BA%D0%B8%D0%B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itd1.mycdn.me/image?id=802700969055&amp;t=20&amp;plc=WEB&amp;tkn=*dHahjh4y1Wr3zuMC6LS0ebHIwF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00174"/>
            <a:ext cx="3384376" cy="412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28662" y="1571612"/>
            <a:ext cx="335758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«Широкая образованность и глубокое приобщение к науке… не только не уводит от Бога, а напротив приводит к Нему всех тех ученых, которым свойственны глубокие вопросы духа…»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В.Ф. Войно-Ясенецкий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9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2367</TotalTime>
  <Words>664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Войно-Ясенецкий священник и врач  </dc:title>
  <dc:creator>User</dc:creator>
  <cp:lastModifiedBy>User</cp:lastModifiedBy>
  <cp:revision>150</cp:revision>
  <dcterms:created xsi:type="dcterms:W3CDTF">2017-10-03T13:22:21Z</dcterms:created>
  <dcterms:modified xsi:type="dcterms:W3CDTF">2017-11-20T07:52:06Z</dcterms:modified>
</cp:coreProperties>
</file>