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7" r:id="rId2"/>
    <p:sldId id="261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72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1A9EB-4F0A-4CF3-A59E-2271E048CD0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6FCB-E966-453A-B88F-783C98041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D01DE5-39A9-46D2-9119-FB48F135D7AC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04718C9-9C39-40D6-9CDD-1D554165F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23455"/>
            <a:ext cx="7715660" cy="1305339"/>
          </a:xfrm>
        </p:spPr>
        <p:txBody>
          <a:bodyPr>
            <a:normAutofit/>
          </a:bodyPr>
          <a:lstStyle/>
          <a:p>
            <a:pPr algn="r"/>
            <a:r>
              <a:rPr lang="ru-RU" sz="1600" i="1" dirty="0" smtClean="0"/>
              <a:t>Коль мысли черные  к тебе придут,</a:t>
            </a:r>
            <a:br>
              <a:rPr lang="ru-RU" sz="1600" i="1" dirty="0" smtClean="0"/>
            </a:br>
            <a:r>
              <a:rPr lang="ru-RU" sz="1600" i="1" dirty="0" err="1" smtClean="0"/>
              <a:t>откупори</a:t>
            </a:r>
            <a:r>
              <a:rPr lang="ru-RU" sz="1600" i="1" dirty="0" smtClean="0"/>
              <a:t>  шампанского бутылку.</a:t>
            </a:r>
            <a:br>
              <a:rPr lang="ru-RU" sz="1600" i="1" dirty="0" smtClean="0"/>
            </a:br>
            <a:r>
              <a:rPr lang="ru-RU" sz="1600" i="1" dirty="0" smtClean="0"/>
              <a:t>Иль перечти  «Женитьбу  Фигаро».</a:t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>И.  Северянин</a:t>
            </a:r>
            <a:endParaRPr lang="ru-RU" sz="1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357562"/>
            <a:ext cx="7643866" cy="2786082"/>
          </a:xfrm>
          <a:ln>
            <a:solidFill>
              <a:srgbClr val="002060"/>
            </a:solidFill>
          </a:ln>
          <a:effectLst>
            <a:softEdge rad="635000"/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</a:t>
            </a:r>
            <a:r>
              <a:rPr lang="ru-RU" b="1" dirty="0" err="1" smtClean="0"/>
              <a:t>Библиотерапия</a:t>
            </a:r>
            <a:r>
              <a:rPr lang="ru-RU" b="1" dirty="0" smtClean="0"/>
              <a:t>:</a:t>
            </a:r>
          </a:p>
          <a:p>
            <a:pPr algn="ctr">
              <a:buNone/>
            </a:pPr>
            <a:r>
              <a:rPr lang="ru-RU" b="1" dirty="0" smtClean="0"/>
              <a:t>АКМЕОЛОГИЧЕСКИЙ ПОДХОД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«Душ и поступков добрые лекари…"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0244" y="4572008"/>
            <a:ext cx="32861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Оздоровительные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возможности 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библиотечной   работы</a:t>
            </a:r>
          </a:p>
          <a:p>
            <a:pPr algn="ctr"/>
            <a:endParaRPr lang="ru-RU" dirty="0">
              <a:latin typeface="Impact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714356"/>
            <a:ext cx="342902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28"/>
            <a:ext cx="335758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3357562"/>
            <a:ext cx="357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Книга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инструмент</a:t>
            </a:r>
          </a:p>
          <a:p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библиотерапии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7336" y="2290527"/>
          <a:ext cx="6109328" cy="2276946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2276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lum contrast="-10000"/>
          </a:blip>
          <a:srcRect/>
          <a:stretch>
            <a:fillRect/>
          </a:stretch>
        </p:blipFill>
        <p:spPr bwMode="auto">
          <a:xfrm>
            <a:off x="4071934" y="500042"/>
            <a:ext cx="3514770" cy="5005389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51744" tIns="914112" rIns="1298166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4429132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</a:rPr>
              <a:t>Библиотерапия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теория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   практика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User\Рабочий стол\КАРТИНКИ\bibliotek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32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Коль мысли черные  к тебе придут, откупори  шампанского бутылку. Иль перечти  «Женитьбу  Фигаро».  И.  Северянин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</dc:creator>
  <cp:lastModifiedBy>0</cp:lastModifiedBy>
  <cp:revision>11</cp:revision>
  <dcterms:created xsi:type="dcterms:W3CDTF">2015-10-28T08:19:42Z</dcterms:created>
  <dcterms:modified xsi:type="dcterms:W3CDTF">2015-10-28T10:24:41Z</dcterms:modified>
</cp:coreProperties>
</file>