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68" r:id="rId6"/>
  </p:sldMasterIdLst>
  <p:sldIdLst>
    <p:sldId id="256" r:id="rId7"/>
    <p:sldId id="258" r:id="rId8"/>
    <p:sldId id="257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070AD1-942E-4204-9CC8-E9F34E1C1838}" type="datetimeFigureOut">
              <a:rPr lang="ru-RU" smtClean="0"/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E22350-60A7-4D5C-8BE5-4377AC11F58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064896" cy="554461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Библиотерапия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как метод </a:t>
            </a:r>
            <a:r>
              <a:rPr lang="ru-RU" b="1" dirty="0" smtClean="0">
                <a:solidFill>
                  <a:schemeClr val="tx1"/>
                </a:solidFill>
              </a:rPr>
              <a:t>психологической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работы </a:t>
            </a:r>
            <a:r>
              <a:rPr lang="ru-RU" b="1" dirty="0">
                <a:solidFill>
                  <a:schemeClr val="tx1"/>
                </a:solidFill>
              </a:rPr>
              <a:t>со </a:t>
            </a:r>
            <a:r>
              <a:rPr lang="ru-RU" b="1" dirty="0" smtClean="0">
                <a:solidFill>
                  <a:schemeClr val="tx1"/>
                </a:solidFill>
              </a:rPr>
              <a:t>студентами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r"/>
            <a:endParaRPr lang="ru-RU" b="1" dirty="0">
              <a:solidFill>
                <a:schemeClr val="tx1"/>
              </a:solidFill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Выполнила: Пустовалова В.Р.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Кутанин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Михаил Павлович (1883-1976)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Кутанин_Михаил_Павлов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20" y="476672"/>
            <a:ext cx="575049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Библиотерапия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психотерапевтическая методика, помогающая клиенту позитивно перестроить собственную личность через его контакт со специально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подобранными различного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литературными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произведениями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7" name="Picture 3" descr="G:\Bibl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10" y="2996885"/>
            <a:ext cx="3745430" cy="31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Жанры рекомендуемой литературы:</a:t>
            </a:r>
          </a:p>
          <a:p>
            <a:pPr marL="0" indent="0" algn="ctr">
              <a:buNone/>
            </a:pP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биографическая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автобиографическая литература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описывая яркие личности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выдающиеся достижения и жизненные трудности, помогает читателю быстрее и лучше понять себя, свои трудности.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классическая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русская литература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обладает огромными возможностями самого различного воздействия.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юмористическая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сатирическая литература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позволяет читателям более свободно выражать себя в трудных ситуациях.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фольклор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сказочная литература з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накомит людей с мировоззрением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научно-фантастическая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доводя до крайностей некоторые свойства человека, ситуации, отношения, позволяет лучше понять и принять крайности своих ощущений, чувств, влечений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5T-PNrwpj4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2" y="548680"/>
            <a:ext cx="746578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GvoT56ng11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72808" cy="53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2000" y="685800"/>
            <a:ext cx="7543800" cy="51914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Достоинства данной терапии: 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 воздействия;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сила впечатления, повторяемость, успокоение,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удовольствие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радость,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уверенности в себе,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психическое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человека способность противостоять беде, укреплять силу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образовательный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32656"/>
            <a:ext cx="7543800" cy="612068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G:\1311127028_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531734" cy="36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</TotalTime>
  <Words>166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Исполнительная</vt:lpstr>
      <vt:lpstr>Твердый переплет</vt:lpstr>
      <vt:lpstr>NewsPrint</vt:lpstr>
      <vt:lpstr>Эркер</vt:lpstr>
      <vt:lpstr>Городская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vpustovalova@outlook.com</dc:creator>
  <cp:lastModifiedBy>vpustovalova@outlook.com</cp:lastModifiedBy>
  <cp:revision>5</cp:revision>
  <dcterms:created xsi:type="dcterms:W3CDTF">2015-10-28T18:43:28Z</dcterms:created>
  <dcterms:modified xsi:type="dcterms:W3CDTF">2015-10-28T19:51:19Z</dcterms:modified>
</cp:coreProperties>
</file>