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1" r:id="rId3"/>
    <p:sldId id="262" r:id="rId4"/>
    <p:sldId id="257" r:id="rId5"/>
    <p:sldId id="258" r:id="rId6"/>
    <p:sldId id="270" r:id="rId7"/>
    <p:sldId id="263" r:id="rId8"/>
    <p:sldId id="264" r:id="rId9"/>
    <p:sldId id="265" r:id="rId10"/>
    <p:sldId id="266" r:id="rId11"/>
    <p:sldId id="272" r:id="rId12"/>
    <p:sldId id="269" r:id="rId13"/>
    <p:sldId id="275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5FD4A-FDB7-44DC-B19A-05B7E50B4ED3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21FBE1-F581-458F-A7CE-636A0444FB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205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1FBE1-F581-458F-A7CE-636A0444FB7C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506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DB2B-BD1E-4911-8840-3AF786BA2C4B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76CF-972F-4E16-B36D-FC7584B959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DB2B-BD1E-4911-8840-3AF786BA2C4B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76CF-972F-4E16-B36D-FC7584B959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DB2B-BD1E-4911-8840-3AF786BA2C4B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76CF-972F-4E16-B36D-FC7584B959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DB2B-BD1E-4911-8840-3AF786BA2C4B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76CF-972F-4E16-B36D-FC7584B959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DB2B-BD1E-4911-8840-3AF786BA2C4B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76CF-972F-4E16-B36D-FC7584B959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DB2B-BD1E-4911-8840-3AF786BA2C4B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76CF-972F-4E16-B36D-FC7584B959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DB2B-BD1E-4911-8840-3AF786BA2C4B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76CF-972F-4E16-B36D-FC7584B959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DB2B-BD1E-4911-8840-3AF786BA2C4B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76CF-972F-4E16-B36D-FC7584B959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DB2B-BD1E-4911-8840-3AF786BA2C4B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76CF-972F-4E16-B36D-FC7584B959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DB2B-BD1E-4911-8840-3AF786BA2C4B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76CF-972F-4E16-B36D-FC7584B959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7DB2B-BD1E-4911-8840-3AF786BA2C4B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976CF-972F-4E16-B36D-FC7584B959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7DB2B-BD1E-4911-8840-3AF786BA2C4B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976CF-972F-4E16-B36D-FC7584B959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aphorism.ru/authors/valerijj-krasovskijj.html" TargetMode="Externa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478632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ДИФФЕРЕНЦИРОВАННЫЙ ПОДХОД В БИБЛИОТЕЧНО-БИБЛИОГРАФИЧЕСКОМ ОБСЛУЖИВАНИИ ПОЛЬЗОВАТЕЛЕЙ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29718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ИИНДИВИДУАЛЬНАЯ РАБОТА С ПОЛЬЗОВАТЕЛЕМ</a:t>
            </a:r>
          </a:p>
          <a:p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76056" y="5635061"/>
            <a:ext cx="3479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Гл. библиограф	 Т.М. Березина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КОТОРЫЕ СТОЯТ ПЕРЕД БИБЛИОГРАФАМИ</a:t>
            </a:r>
            <a:r>
              <a:rPr lang="en-US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ОБУЧИТЬ  ПОЛЬЗОВАТЕЛЕЙ НАВЫКАМ РАБОТЫ С ИНФОРМАЦИЕЙ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-- ПОМОЧЬ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обучающимся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ПОЛУЧИТЬ  МАКСИМАЛЬНУЮ ОТДАЧУ  ОТ ПОЛУЧЕННОЙ ИНФОРМАЦИИ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ПРОВОДИТЬ ИНДИВИДУАЛЬНЫЕ КОНСУЛЬТАЦИИ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обучающихся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ПО ВОПРОСАМ ПОИСКА ИНФОРМАЦИОННЫХ РЕСУРСОВ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&amp;bcy;&amp;icy;&amp;bcy;&amp;lcy;&amp;icy;&amp;ocy;&amp;tcy;&amp;iecy;&amp;kcy;&amp;acy;, &amp;dcy;&amp;iecy;&amp;vcy;&amp;ucy;&amp;shcy;&amp;kcy;&amp;acy;, &amp;ocy;&amp;chcy;&amp;kcy;&amp;icy;, &amp;bcy;&amp;rcy;&amp;yucy;&amp;ncy;&amp;iecy;&amp;tcy;&amp;kcy;&amp;acy;, &amp;kcy;&amp;ncy;&amp;icy;&amp;gcy;&amp;acy;, &amp;pcy;&amp;ocy;&amp;mcy;&amp;acy;&amp;dcy;&amp;a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13349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Вся информация нашего мира истинна. Ложно может быть только ее восприятие.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  <a:hlinkClick r:id="rId2" tooltip="Валерий Красовский"/>
              </a:rPr>
              <a:t>Валерий Красовский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/>
              <a:t>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img.rl0.ru/pgc/272x-q75/563b77e4-20aa-3eed-20aa-3eab0d0aa17c.photo.0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5637" r="5637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40246"/>
            <a:ext cx="9144000" cy="61863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Анкета для пользователей библиотеки ВГМУ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часто вы пользуетесь услугами библиотеки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 ежедневно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 раз в неделю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 раз в месяц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 реже одного раза в месяц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 не посещаю библиотеку вообще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Где вы получаете информацию об услугах библиотеки?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–общение с однокурсниками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–консультации и общение с сотрудниками библиотеки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–занятия «Основы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библиотечно-библиографической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грамотности»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Какие источники информации в библиотеке для Вас особенно важны?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–электронный каталог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-предметный каталог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 алфавитный карточный каталог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–систематический каталог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–выставки новых поступлений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-дни информации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бюллетень новых поступлений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-картотека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«Труды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сотрудников»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–электронные базы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данных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(уточнить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какие)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Kcy;&amp;acy;&amp;rcy;&amp;tcy;&amp;icy;&amp;ncy;&amp;kcy;&amp;icy; &amp;ocy; &amp;bcy;&amp;icy;&amp;bcy;&amp;lcy;&amp;icy;&amp;ocy;&amp;tcy;&amp;iecy;&amp;kcy;&amp;iecy; &amp;icy; &amp;kcy;&amp;ncy;&amp;icy;&amp;gcy;&amp;acy;&amp;khcy;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57364"/>
            <a:ext cx="9143999" cy="500063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Благодарю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asiec.ru/docs/folder/files/%D0%91%D0%B8%D0%B1%D0%BB%D0%B8%D0%BE%D1%82%D0%B5%D0%BA%D0%B0/%D0%9A%D0%B0%D1%80%D1%82%D0%B8%D0%BD%D0%BA%D0%B8/%D0%B2%D1%8B%D1%81%D1%8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38312" y="785812"/>
            <a:ext cx="5667375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библиотечного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обслуживания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это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удовлетворение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потребностей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пользователей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путем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предоставления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библиотечных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услуг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библиотечно-библиографического  обслуживания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-снижение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барьеров доступности получения пользователем необходимой информации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-постоянное изучение читательских запросов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-содействие информационной культуры пользователей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0081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Принципы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библиотечно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- библиографического обслуживания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 приоритет интересов личности пользователя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-общение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-индивидуальные особенности пользователя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b="1" smtClean="0"/>
              <a:t>Адрес сайта </a:t>
            </a:r>
            <a:r>
              <a:rPr lang="ru-RU" b="1" dirty="0" smtClean="0"/>
              <a:t>нашей библиотеки</a:t>
            </a:r>
            <a:r>
              <a:rPr lang="en-US" b="1" dirty="0" smtClean="0"/>
              <a:t>:</a:t>
            </a:r>
            <a:r>
              <a:rPr lang="ru-RU" b="1" dirty="0" smtClean="0"/>
              <a:t> </a:t>
            </a:r>
            <a:r>
              <a:rPr lang="en-US" b="1" dirty="0" smtClean="0"/>
              <a:t>onmb.vsmaburdenko.ru</a:t>
            </a:r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ПРИНЦИП ДИФФЕРЕНЦИРОВАННОГО ПОДХОДА К ПОЛЬЗОВАТЕЛЯМ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-изучение и формирование из пользователя настоящего читателя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 обслуживание каждого читателя в конкретном случае будет неодинаковым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т.е. индивидуальным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Задачи индивидуального обслуживания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 удовлетворение информационных потребностей читателя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 содействие повышению уровня культуры чтения и информационной культуры читателя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 организация сотрудничества читателя и библиотекаря на всем  протяжении пользования читателем библиотекой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Методы индивидуального библиотечного обслуживания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- индивидуальная беседа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- индивидуальное информирование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индивидуальная  рекомендация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174</Words>
  <Application>Microsoft Office PowerPoint</Application>
  <PresentationFormat>Экран (4:3)</PresentationFormat>
  <Paragraphs>35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Тема Office</vt:lpstr>
      <vt:lpstr>ДИФФЕРЕНЦИРОВАННЫЙ ПОДХОД В БИБЛИОТЕЧНО-БИБЛИОГРАФИЧЕСКОМ ОБСЛУЖИВАНИИ ПОЛЬЗОВАТЕЛЕЙ</vt:lpstr>
      <vt:lpstr>Презентация PowerPoint</vt:lpstr>
      <vt:lpstr>  Цель библиотечного обслуживания –  это удовлетворение потребностей пользователей путем предоставления библиотечных услуг  </vt:lpstr>
      <vt:lpstr>Задачи библиотечно-библиографического  обслуживания  -снижение барьеров доступности получения пользователем необходимой информации -постоянное изучение читательских запросов -содействие информационной культуры пользователей </vt:lpstr>
      <vt:lpstr>Принципы библиотечно- библиографического обслуживания   - приоритет интересов личности пользователя -общение -индивидуальные особенности пользователя </vt:lpstr>
      <vt:lpstr>Адрес сайта нашей библиотеки: onmb.vsmaburdenko.ru</vt:lpstr>
      <vt:lpstr>ПРИНЦИП ДИФФЕРЕНЦИРОВАННОГО ПОДХОДА К ПОЛЬЗОВАТЕЛЯМ   -изучение и формирование из пользователя настоящего читателя - обслуживание каждого читателя в конкретном случае будет неодинаковым, т.е. индивидуальным</vt:lpstr>
      <vt:lpstr>Задачи индивидуального обслуживания:  - удовлетворение информационных потребностей читателя - содействие повышению уровня культуры чтения и информационной культуры читателя  - организация сотрудничества читателя и библиотекаря на всем  протяжении пользования читателем библиотекой</vt:lpstr>
      <vt:lpstr>Методы индивидуального библиотечного обслуживания:  - индивидуальная беседа - индивидуальное информирование - индивидуальная  рекомендация</vt:lpstr>
      <vt:lpstr>ЗАДАЧИ, КОТОРЫЕ СТОЯТ ПЕРЕД БИБЛИОГРАФАМИ: - ОБУЧИТЬ  ПОЛЬЗОВАТЕЛЕЙ НАВЫКАМ РАБОТЫ С ИНФОРМАЦИЕЙ -- ПОМОЧЬ обучающимся  ПОЛУЧИТЬ  МАКСИМАЛЬНУЮ ОТДАЧУ  ОТ ПОЛУЧЕННОЙ ИНФОРМАЦИИ - ПРОВОДИТЬ ИНДИВИДУАЛЬНЫЕ КОНСУЛЬТАЦИИ обучающихся ПО ВОПРОСАМ ПОИСКА ИНФОРМАЦИОННЫХ РЕСУРСОВ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ДИФФЕРЕНЦИРОВАННЫЙ ПОДХОД В БИБЛИОТЕЧНО-БИБЛИОГРАФИЧЕСКОМ ОБСЛУЖИВАНИИ ПОЛЬЗОВАТЕЛЕЙ</dc:title>
  <dc:creator>User</dc:creator>
  <cp:lastModifiedBy>User2</cp:lastModifiedBy>
  <cp:revision>40</cp:revision>
  <dcterms:created xsi:type="dcterms:W3CDTF">2015-10-13T11:27:47Z</dcterms:created>
  <dcterms:modified xsi:type="dcterms:W3CDTF">2015-12-07T09:23:23Z</dcterms:modified>
</cp:coreProperties>
</file>