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37"/>
  </p:notesMasterIdLst>
  <p:sldIdLst>
    <p:sldId id="256" r:id="rId4"/>
    <p:sldId id="257" r:id="rId5"/>
    <p:sldId id="258" r:id="rId6"/>
    <p:sldId id="285" r:id="rId7"/>
    <p:sldId id="298" r:id="rId8"/>
    <p:sldId id="299" r:id="rId9"/>
    <p:sldId id="287" r:id="rId10"/>
    <p:sldId id="263" r:id="rId11"/>
    <p:sldId id="264" r:id="rId12"/>
    <p:sldId id="288" r:id="rId13"/>
    <p:sldId id="266" r:id="rId14"/>
    <p:sldId id="289" r:id="rId15"/>
    <p:sldId id="290" r:id="rId16"/>
    <p:sldId id="269" r:id="rId17"/>
    <p:sldId id="292" r:id="rId18"/>
    <p:sldId id="291" r:id="rId19"/>
    <p:sldId id="293" r:id="rId20"/>
    <p:sldId id="294" r:id="rId21"/>
    <p:sldId id="295" r:id="rId22"/>
    <p:sldId id="296" r:id="rId23"/>
    <p:sldId id="300" r:id="rId24"/>
    <p:sldId id="273" r:id="rId25"/>
    <p:sldId id="297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5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0C9B0-5005-4155-BD81-570231AE11A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87C6-DE30-4BDB-8048-AE05C7FD4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8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Библиотека</a:t>
            </a:r>
            <a:r>
              <a:rPr lang="ru-RU" baseline="0" dirty="0" smtClean="0"/>
              <a:t> Ярослава Мудрого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87C6-DE30-4BDB-8048-AE05C7FD4B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4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8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8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5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47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9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7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69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6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45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7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59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27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6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3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78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4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58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57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9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A746C1-C0F1-4DFB-A02E-1744D3910DBF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4B3B25-A431-44E3-8D63-644F136AB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4" r:id="rId10"/>
    <p:sldLayoutId id="2147483673" r:id="rId11"/>
    <p:sldLayoutId id="2147483672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E573-0685-4AA7-9330-967F31A4CD0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938E-BAF4-4135-83DD-A424EE712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0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C95A-2777-4066-9872-6EC5C611FF1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19D3-3024-4FEF-A90B-E7DA40BD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861049"/>
            <a:ext cx="6842621" cy="1584175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Не зная прошлого, невозможно понять подлинный смысл настоящего и цели будущего</a:t>
            </a:r>
          </a:p>
          <a:p>
            <a:pPr algn="r"/>
            <a:r>
              <a:rPr lang="ru-RU" sz="2800" dirty="0" smtClean="0"/>
              <a:t>М. Горький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088232"/>
          </a:xfrm>
        </p:spPr>
        <p:txBody>
          <a:bodyPr>
            <a:noAutofit/>
          </a:bodyPr>
          <a:lstStyle/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отечественной библиотечной науки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432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27"/>
    </mc:Choice>
    <mc:Fallback>
      <p:transition spd="slow" advTm="602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54864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Библиотека и Кунсткамера 18в.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5833"/>
          <a:stretch>
            <a:fillRect/>
          </a:stretch>
        </p:blipFill>
        <p:spPr>
          <a:xfrm>
            <a:off x="0" y="188640"/>
            <a:ext cx="9144000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84"/>
    </mc:Choice>
    <mc:Fallback>
      <p:transition spd="slow" advTm="175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Akademija-nau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67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82"/>
    </mc:Choice>
    <mc:Fallback>
      <p:transition spd="slow" advTm="2018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6308104" cy="5760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Библиотека и научная лаборатория 18 в.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" b="915"/>
          <a:stretch>
            <a:fillRect/>
          </a:stretch>
        </p:blipFill>
        <p:spPr>
          <a:xfrm>
            <a:off x="0" y="0"/>
            <a:ext cx="9144000" cy="6021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4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7"/>
    </mc:Choice>
    <mc:Fallback>
      <p:transition spd="slow" advTm="213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Казанский университет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8260"/>
          <a:stretch>
            <a:fillRect/>
          </a:stretch>
        </p:blipFill>
        <p:spPr>
          <a:xfrm>
            <a:off x="0" y="188640"/>
            <a:ext cx="9144000" cy="55446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2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50"/>
    </mc:Choice>
    <mc:Fallback>
      <p:transition spd="slow" advTm="204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Moskovskij-Universitet-pervoj-poloviny-19-ve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93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39"/>
    </mc:Choice>
    <mc:Fallback>
      <p:transition spd="slow" advTm="1983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Эрмитаж</a:t>
            </a:r>
            <a:br>
              <a:rPr lang="ru-RU" sz="2400" dirty="0" smtClean="0"/>
            </a:br>
            <a:r>
              <a:rPr lang="ru-RU" sz="2400" dirty="0" smtClean="0"/>
              <a:t>Библиотека Николая 1</a:t>
            </a:r>
            <a:endParaRPr lang="ru-RU" sz="2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37321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flipV="1">
            <a:off x="1792288" y="6172200"/>
            <a:ext cx="5486400" cy="651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2"/>
    </mc:Choice>
    <mc:Fallback>
      <p:transition spd="slow" advTm="2119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Библиотека начала 20в.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2256"/>
          <a:stretch>
            <a:fillRect/>
          </a:stretch>
        </p:blipFill>
        <p:spPr>
          <a:xfrm>
            <a:off x="0" y="116632"/>
            <a:ext cx="9144000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8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29"/>
    </mc:Choice>
    <mc:Fallback>
      <p:transition spd="slow" advTm="197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4000" dirty="0" smtClean="0"/>
              <a:t>Рубакин Н.А.</a:t>
            </a:r>
            <a:endParaRPr lang="ru-RU" sz="40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104456" cy="5373216"/>
          </a:xfrm>
        </p:spPr>
      </p:pic>
    </p:spTree>
    <p:extLst>
      <p:ext uri="{BB962C8B-B14F-4D97-AF65-F5344CB8AC3E}">
        <p14:creationId xmlns:p14="http://schemas.microsoft.com/office/powerpoint/2010/main" val="355178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53"/>
    </mc:Choice>
    <mc:Fallback>
      <p:transition spd="slow" advTm="171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720080"/>
          </a:xfrm>
        </p:spPr>
        <p:txBody>
          <a:bodyPr/>
          <a:lstStyle/>
          <a:p>
            <a:pPr algn="ctr"/>
            <a:r>
              <a:rPr lang="ru-RU" sz="4000" dirty="0" smtClean="0"/>
              <a:t>Хавкина Л.Б.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320480" cy="5733256"/>
          </a:xfrm>
        </p:spPr>
      </p:pic>
    </p:spTree>
    <p:extLst>
      <p:ext uri="{BB962C8B-B14F-4D97-AF65-F5344CB8AC3E}">
        <p14:creationId xmlns:p14="http://schemas.microsoft.com/office/powerpoint/2010/main" val="23676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01"/>
    </mc:Choice>
    <mc:Fallback>
      <p:transition spd="slow" advTm="2170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080120"/>
          </a:xfrm>
        </p:spPr>
        <p:txBody>
          <a:bodyPr/>
          <a:lstStyle/>
          <a:p>
            <a:r>
              <a:rPr lang="ru-RU" sz="3600" dirty="0" smtClean="0"/>
              <a:t>Библиотека на станции Курская г. Москва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416824" cy="4555157"/>
          </a:xfrm>
        </p:spPr>
      </p:pic>
    </p:spTree>
    <p:extLst>
      <p:ext uri="{BB962C8B-B14F-4D97-AF65-F5344CB8AC3E}">
        <p14:creationId xmlns:p14="http://schemas.microsoft.com/office/powerpoint/2010/main" val="292595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64"/>
    </mc:Choice>
    <mc:Fallback>
      <p:transition spd="slow" advTm="208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Biblioteki-Drevnej-R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38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9"/>
    </mc:Choice>
    <mc:Fallback>
      <p:transition spd="slow" advTm="2040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20879" cy="1872208"/>
          </a:xfrm>
        </p:spPr>
        <p:txBody>
          <a:bodyPr/>
          <a:lstStyle/>
          <a:p>
            <a:pPr algn="l"/>
            <a:r>
              <a:rPr lang="ru-RU" sz="2800" dirty="0"/>
              <a:t>Читальный зал Государственной </a:t>
            </a:r>
            <a:br>
              <a:rPr lang="ru-RU" sz="2800" dirty="0"/>
            </a:br>
            <a:r>
              <a:rPr lang="ru-RU" sz="2800" dirty="0"/>
              <a:t>Публичной библиотеки </a:t>
            </a:r>
            <a:br>
              <a:rPr lang="ru-RU" sz="2800" dirty="0"/>
            </a:br>
            <a:r>
              <a:rPr lang="ru-RU" sz="2800" dirty="0"/>
              <a:t>им</a:t>
            </a:r>
            <a:r>
              <a:rPr lang="ru-RU" sz="2800" dirty="0" smtClean="0"/>
              <a:t>. М.Е. Салтыкова-Щедрина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годы </a:t>
            </a:r>
            <a:r>
              <a:rPr lang="ru-RU" sz="2800" dirty="0" smtClean="0"/>
              <a:t>войны г. Ленинград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36903" cy="4581128"/>
          </a:xfrm>
        </p:spPr>
      </p:pic>
    </p:spTree>
    <p:extLst>
      <p:ext uri="{BB962C8B-B14F-4D97-AF65-F5344CB8AC3E}">
        <p14:creationId xmlns:p14="http://schemas.microsoft.com/office/powerpoint/2010/main" val="32886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25"/>
    </mc:Choice>
    <mc:Fallback>
      <p:transition spd="slow" advTm="2102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576064"/>
          </a:xfrm>
        </p:spPr>
        <p:txBody>
          <a:bodyPr/>
          <a:lstStyle/>
          <a:p>
            <a:r>
              <a:rPr lang="ru-RU" sz="4000" dirty="0" smtClean="0"/>
              <a:t>Сельская библиотека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293257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8"/>
    </mc:Choice>
    <mc:Fallback>
      <p:transition spd="slow" advTm="207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Российская государственная библиотека для молодежи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05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9"/>
    </mc:Choice>
    <mc:Fallback>
      <p:transition spd="slow" advTm="663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2"/>
            <a:ext cx="9144000" cy="6192415"/>
          </a:xfrm>
        </p:spPr>
      </p:pic>
    </p:spTree>
    <p:extLst>
      <p:ext uri="{BB962C8B-B14F-4D97-AF65-F5344CB8AC3E}">
        <p14:creationId xmlns:p14="http://schemas.microsoft.com/office/powerpoint/2010/main" val="144475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1"/>
    </mc:Choice>
    <mc:Fallback>
      <p:transition spd="slow" advTm="770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. гос. библиотека для молодеж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5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1"/>
    </mc:Choice>
    <mc:Fallback>
      <p:transition spd="slow" advTm="80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3"/>
    </mc:Choice>
    <mc:Fallback>
      <p:transition spd="slow" advTm="810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34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9"/>
    </mc:Choice>
    <mc:Fallback>
      <p:transition spd="slow" advTm="709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22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6"/>
    </mc:Choice>
    <mc:Fallback>
      <p:transition spd="slow" advTm="695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9"/>
    </mc:Choice>
    <mc:Fallback>
      <p:transition spd="slow" advTm="989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3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5"/>
    </mc:Choice>
    <mc:Fallback xmlns="">
      <p:transition spd="slow" advTm="92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Pervaja-izvestnaja-istorikam-biblioteka-Drevnej-Rusi-byla-osnovana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34"/>
            <a:ext cx="9323512" cy="699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89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33"/>
    </mc:Choice>
    <mc:Fallback>
      <p:transition spd="slow" advTm="2123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4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8"/>
    </mc:Choice>
    <mc:Fallback xmlns="">
      <p:transition spd="slow" advTm="91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3"/>
    </mc:Choice>
    <mc:Fallback xmlns="">
      <p:transition spd="slow" advTm="1060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ka-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3"/>
    </mc:Choice>
    <mc:Fallback xmlns="">
      <p:transition spd="slow" advTm="83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6850"/>
          <a:stretch>
            <a:fillRect/>
          </a:stretch>
        </p:blipFill>
        <p:spPr>
          <a:xfrm>
            <a:off x="395536" y="188640"/>
            <a:ext cx="8424936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093296"/>
            <a:ext cx="54864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Новгородский псалтырь 1010г.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10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80"/>
    </mc:Choice>
    <mc:Fallback>
      <p:transition spd="slow" advTm="209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848871" cy="792088"/>
          </a:xfrm>
        </p:spPr>
        <p:txBody>
          <a:bodyPr/>
          <a:lstStyle/>
          <a:p>
            <a:pPr algn="ctr"/>
            <a:r>
              <a:rPr lang="ru-RU" sz="3600" dirty="0" err="1" smtClean="0"/>
              <a:t>Геннадиевская</a:t>
            </a:r>
            <a:r>
              <a:rPr lang="ru-RU" sz="3600" dirty="0" smtClean="0"/>
              <a:t> библия 1499г.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320480" cy="5733256"/>
          </a:xfrm>
        </p:spPr>
      </p:pic>
    </p:spTree>
    <p:extLst>
      <p:ext uri="{BB962C8B-B14F-4D97-AF65-F5344CB8AC3E}">
        <p14:creationId xmlns:p14="http://schemas.microsoft.com/office/powerpoint/2010/main" val="14413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46"/>
    </mc:Choice>
    <mc:Fallback>
      <p:transition spd="slow" advTm="208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6512511" cy="1001048"/>
          </a:xfrm>
        </p:spPr>
        <p:txBody>
          <a:bodyPr/>
          <a:lstStyle/>
          <a:p>
            <a:pPr algn="ctr"/>
            <a:r>
              <a:rPr lang="ru-RU" sz="3200" dirty="0" smtClean="0"/>
              <a:t>Титульный лист книги «Бытие» 1499г.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248472" cy="5517232"/>
          </a:xfrm>
        </p:spPr>
      </p:pic>
    </p:spTree>
    <p:extLst>
      <p:ext uri="{BB962C8B-B14F-4D97-AF65-F5344CB8AC3E}">
        <p14:creationId xmlns:p14="http://schemas.microsoft.com/office/powerpoint/2010/main" val="275848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87"/>
    </mc:Choice>
    <mc:Fallback>
      <p:transition spd="slow" advTm="210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Школа при монастыре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b="13235"/>
          <a:stretch>
            <a:fillRect/>
          </a:stretch>
        </p:blipFill>
        <p:spPr>
          <a:xfrm>
            <a:off x="0" y="188640"/>
            <a:ext cx="9144000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5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12"/>
    </mc:Choice>
    <mc:Fallback>
      <p:transition spd="slow" advTm="212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0"/>
            <a:ext cx="5346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42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6"/>
    </mc:Choice>
    <mc:Fallback>
      <p:transition spd="slow" advTm="159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 Ярослава Мудрого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0"/>
            <a:ext cx="8081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80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3"/>
    </mc:Choice>
    <mc:Fallback>
      <p:transition spd="slow" advTm="167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84</Words>
  <Application>Microsoft Office PowerPoint</Application>
  <PresentationFormat>Экран (4:3)</PresentationFormat>
  <Paragraphs>20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Воздушный поток</vt:lpstr>
      <vt:lpstr>Специальное оформление</vt:lpstr>
      <vt:lpstr>1_Специальное оформление</vt:lpstr>
      <vt:lpstr>История отечественной библиотечной науки</vt:lpstr>
      <vt:lpstr>Презентация PowerPoint</vt:lpstr>
      <vt:lpstr>Презентация PowerPoint</vt:lpstr>
      <vt:lpstr>Презентация PowerPoint</vt:lpstr>
      <vt:lpstr>Геннадиевская библия 1499г.</vt:lpstr>
      <vt:lpstr>Титульный лист книги «Бытие» 1499г.</vt:lpstr>
      <vt:lpstr>Школа при монастыре</vt:lpstr>
      <vt:lpstr>Презентация PowerPoint</vt:lpstr>
      <vt:lpstr>Презентация PowerPoint</vt:lpstr>
      <vt:lpstr>Библиотека и Кунсткамера 18в.</vt:lpstr>
      <vt:lpstr>Презентация PowerPoint</vt:lpstr>
      <vt:lpstr>Библиотека и научная лаборатория 18 в.</vt:lpstr>
      <vt:lpstr>Казанский университет</vt:lpstr>
      <vt:lpstr>Презентация PowerPoint</vt:lpstr>
      <vt:lpstr>Эрмитаж Библиотека Николая 1</vt:lpstr>
      <vt:lpstr>Библиотека начала 20в.</vt:lpstr>
      <vt:lpstr>Рубакин Н.А.</vt:lpstr>
      <vt:lpstr>Хавкина Л.Б.</vt:lpstr>
      <vt:lpstr>Библиотека на станции Курская г. Москва</vt:lpstr>
      <vt:lpstr>Читальный зал Государственной  Публичной библиотеки  им. М.Е. Салтыкова-Щедрина  в годы войны г. Ленинград</vt:lpstr>
      <vt:lpstr>Сельская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отечественной библиотечной науки</dc:title>
  <dc:creator>User</dc:creator>
  <cp:lastModifiedBy>User</cp:lastModifiedBy>
  <cp:revision>17</cp:revision>
  <dcterms:created xsi:type="dcterms:W3CDTF">2014-10-25T19:42:45Z</dcterms:created>
  <dcterms:modified xsi:type="dcterms:W3CDTF">2014-10-27T20:57:04Z</dcterms:modified>
</cp:coreProperties>
</file>