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5" r:id="rId4"/>
    <p:sldId id="263" r:id="rId5"/>
    <p:sldId id="268" r:id="rId6"/>
    <p:sldId id="267" r:id="rId7"/>
    <p:sldId id="271" r:id="rId8"/>
    <p:sldId id="272" r:id="rId9"/>
    <p:sldId id="270" r:id="rId10"/>
    <p:sldId id="273" r:id="rId11"/>
    <p:sldId id="278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4" autoAdjust="0"/>
  </p:normalViewPr>
  <p:slideViewPr>
    <p:cSldViewPr>
      <p:cViewPr varScale="1">
        <p:scale>
          <a:sx n="97" d="100"/>
          <a:sy n="97" d="100"/>
        </p:scale>
        <p:origin x="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ABB6-01A8-43C8-8A28-C3E928E122A6}" type="datetimeFigureOut">
              <a:rPr lang="ru-RU" smtClean="0"/>
              <a:pPr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1E007-2156-442D-B99E-BB76C0424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Анатомия – это судьба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ф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8784"/>
            <a:ext cx="9144000" cy="7056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90872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Анатомия-это судьба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4365104"/>
            <a:ext cx="4464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строения тела человека – первооснова медицины.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Гиппократ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51520" y="6021288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 сектором  ОУЛ </a:t>
            </a:r>
          </a:p>
          <a:p>
            <a:pPr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Филатова Н.</a:t>
            </a:r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5250" y="2929731"/>
            <a:ext cx="1333500" cy="1866900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pic>
        <p:nvPicPr>
          <p:cNvPr id="8" name="Рисунок 7" descr="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0648"/>
            <a:ext cx="22322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364502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 состоит из двух томов, в каждом из которых в системном порядке достаточно подробно рассмотрены строение и топография органов, систем и аппаратов тела человека. Написание анатомических терминов соответствует международной анатомической терминологии. В конце каждого раздела помещены вопросы для повторения и самоконтроля, позволяющие лучше понять и запомнить прочитанное.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5250" y="2929731"/>
            <a:ext cx="1333500" cy="1866900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-21877"/>
            <a:ext cx="9144000" cy="7200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404664"/>
            <a:ext cx="8424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Билич, Г. Л. Анатомия человека. Атлас : учебное пособие : в 3 т. Т. 1. Опорно-двигательный аппарат / Г. Л. Билич, В. А. Крыжановский. – Москва : ГЭОТАР–Медиа, 2013. – 800 с.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Билич, Г. Л. Анатомия человека. Атлас : учебное пособие : в 3 т. Т. 2. Внутренние органы / Г. Л. Билич, В. А. Крыжановский. – Москва : ГЭОТАР–Медиа, 2013. – 824 с.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Билич, Г. Л. Анатомия человека. Атлас : учебное пособие : в 3 т. Т. 3 / Г. Л. Билич, В. А. Крыжановский. – Москва : ГЭОТАР–Медиа, 2013. – 792 с.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Атлас анатомии человека : учебное пособие : в 4 т. Т.1 : Учение о костях, соединении костей и мышцах / Р.Д. Синельников, Я.Р. Синельников, А.Я. Синельников. - 7-е изд., перераб. - М. : Новая волна; Издатель Умеренков, 2010. – 344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: ил.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Атлас анатомии человека : учебное пособие : в 4 т. Т.2 : Учение о внутренностях и эндокринных железах / Р.Д. Синельников, Я.Р. Синельников, А.Я. Синельников. - 7-е изд., перераб. - М. : Новая волна, 2010. – 248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: ил.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.Атлас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анатомии человека : учебное пособие : в 4 т. Т.3 : Учение о сосудах и лимфоидных органах / Р.Д. Синельников, Я.Р. Синельников, А.Я. Синельников. - 7-е изд., перераб. - М. : Новая волна, 2010. – 216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: ил.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Атлас анатомии человека : учебное пособие : в 4 т. Т.4 : Учение о нервной системе и органах чувств / Р.Д. Синельников, Я.Р. Синельников, А.Я. Синельников; под ред. А.Г. Цыбулькина. - 7-е изд., перераб. - М. : Новая волна, 2010. – 312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: ил.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Анатомия человека : учебник : 100-летию со дня рождения профессора Михаила Григорьевича Привеса посвящается / М.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Привес, Н.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 Лысенков, В.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Бушкович. - 12-е изд., перераб. и доп. - Санкт-Петербург : ИД СПбМАПО, 2017. - 720 с. : ил.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Путц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Р. Атлас анатомии человека Sobotta : в 2 т. Т. 1. Голова. Шея. Верхняя конечность : перевод с английского / Р. Путц, Р. Пабст. – Москва : Логосфера, 2010. – 432 с. – ISBN 9785917130569. – URL: https://www.books-up.ru/ru/book/atlas-anatomii-cheloveka-sobotta-v-2-t-t-1-golova-sheya-verhnyaya-konechnost-1998491/. – Текст : электронный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91683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6903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5730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2286000" y="509447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9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5250" y="2929731"/>
            <a:ext cx="1333500" cy="1866900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0"/>
            <a:ext cx="9144000" cy="7200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214272"/>
            <a:ext cx="87849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Пабст, Р. Атлас анатомии человека Sobotta : в 2 т. Т. 2. Туловище. Внутренние органы. Нижняя конечность : перевод с английского / Р. Пабст, Р. Путц. – Москва : Логосфера, 2011. – 416 с. – ISBN 9785917130590. – URL: https://www.books-up.ru/ru/book/atlas-anatomii-cheloveka-sobotta-v-2-t-t-2-tulovicshe-vnutrennie-organy-nizhnyaya-konechnost-1999579/. – Текст: электронный.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Анатомия человека : учебник: в 2 т. Т. 1 / М. Р. Сапин, Д. Б. Никитюк, С. В. Клочкова ; под редакцией М. Р. Сапина. - Москва : Новая волна : Издатель Умеренков, 2020. - 464 с. : ил. 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Анатомия человека : учебник : в 2 т. Т. 2 / М. Р. Сапин, Д. Б. Никитюк, С. В. Клочкова ; под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 Р. Сапина. - Москва : Новая волна : Издатель Умеренков, 2020. - 408 с. : ил.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 Анатомия человека : учебник : в 3 томах . Т. 1. : Структура человеческого тела и его развитие, опорно-двигательный аппарат / М. Р. Сапин, Д. Б. Никитюк, С. В. Клочкова ; под редакцией М. Р. Сапина. - Москва : Новая волна ; Издатель Умеренков, 2015. - 304 с. : ил.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 Анатомия человека : учебник : в 3 томах . Т. 2 : Учение о внутренностях, органы иммунной системы, эндокринные железы / М. Р. Сапин, Д. Б. Никитюк, С. В. Клочкова ; под редакцией М. Р. Сапина. - Москва : Новая волна ; Издатель Умеренков, 2015. - 216 с. : ил.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 Анатомия человека : учебник : в 3 томах . Т. 3 : Учение о сосудах, нервной системе и органах чувств / М. Р. Сапин, Д. Б. Никитюк, С. В. Клочкова ; под редакцией М. Р. Сапина. - Москва : Новая волна ; Издатель Умеренков, 2015. - 256 с. : ил.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 Анатомия человека : учебное пособие для студентов медицинских вузов (на английском языке) : в 2 кн. Кн. 1 / М. Р. Сапин, Л. Л. Колесников, Д. Б. Никитюк ; под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 Р. Сапина . - 1-е изд. - Москва : Новая Волна, 2005. - 416 с. : ил.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 Анатомия человека :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пособие для студентов медицинских вузов (на английском языке)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 2 кн. Кн. 2 / М. Р. Сапин, Л. Л. Колесников, Д. Б. Никитюк; под редакцией М. Р. Сапина. - 1-е изд. - Москва : Новая Волна, 2005. - 480 с. : ил.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18. Анатомия человека : учебник : в 2 т. Т. 1 / М. Р. Сапин, Д. Б. Никитюк, В. Н. Николенко, С. В. Чава ; под редакцией М. Р. Сапина. – Москва : ГЭОТАР–Медиа, 2018. – 528 с.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19. Анатомия человека : учебник : в 2 т. Т. 2 / М. Р. Сапин, Д. Б. Никитюк, В. Н. Николенко, С. В. Чава ; под редакцией М. Р. Сапина. – Москва : ГЭОТАР–Медиа, 2018. – 456 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91683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69033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5730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2286000" y="509447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ф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297"/>
          <a:stretch>
            <a:fillRect/>
          </a:stretch>
        </p:blipFill>
        <p:spPr>
          <a:xfrm>
            <a:off x="-179512" y="0"/>
            <a:ext cx="9323512" cy="7029400"/>
          </a:xfrm>
        </p:spPr>
      </p:pic>
      <p:sp>
        <p:nvSpPr>
          <p:cNvPr id="5" name="TextBox 4"/>
          <p:cNvSpPr txBox="1"/>
          <p:nvPr/>
        </p:nvSpPr>
        <p:spPr>
          <a:xfrm>
            <a:off x="4499992" y="1412777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«Талантливые врачи придают исключительную важность точному знанию анатомии человека»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ф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297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pic>
        <p:nvPicPr>
          <p:cNvPr id="7" name="Рисунок 6" descr="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0"/>
            <a:ext cx="282778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3645024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первом томе рассматриваются учение о костях, учение о соединениях костей, учение о мышцах.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 том посвящен учению о внутренностях.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 третьего тома- учение о сердечно-сосудистой системе и лимфоидных органов.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четвертом томе подробно рассматриваются строение, топография, функции и возрастные особенности центральной и периферической нервной системы, а также органы чувств.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Текст иллюстрирован оригинальными рисунками, фотографиями препаратов и рентгенограммами.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7321" y="1600200"/>
            <a:ext cx="3949357" cy="4525963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4132" y="260648"/>
            <a:ext cx="31283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429309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Атласы построены по принципам систематической и функциональной  анатомии, содержат более 4000 высококачественных иллюстраций по всем аппаратам, системам и органам тела человека, в том числе много цветные рисунки созданные на основе натуральных препаратов. Содержание атласов полностью соответствуют программе по анатомии человека для медицинских вузов.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0" y="1986756"/>
            <a:ext cx="2667000" cy="3752850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0648"/>
            <a:ext cx="1874912" cy="2638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к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124744"/>
            <a:ext cx="1944216" cy="2805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5537" y="39330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«Атлас анатомии человека», созданный Йоханнесом Соботта, директором Анатомического института Боннского университета, и изданный впервые более 100 лет назад, стал для многих поколений врачей самым фундаментальным источником сведений по макроскопической анатомии, а также ценнейшим справочником для студентов, проходящих обучение клиническим дисциплинам.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0040" y="3238341"/>
            <a:ext cx="883920" cy="1249680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4664"/>
            <a:ext cx="1944216" cy="27902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335699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вами удивительный учебник, которому в 2018 году исполнилось 80 лет. Автором учебника является известный и крупнейший ученый, великолепный педагог и любимец студентов - профессор Михаил Григорьевич Привес. Его стараниями и талантом учебник превратился из руководства по описательной анатомии человека в настольную книгу его многих тысяч учеников, впитывая в себя все новые данные по функциональной анатомии человека.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4135" y="1600200"/>
            <a:ext cx="3295730" cy="4525963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60648"/>
            <a:ext cx="23042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9330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учебнике систематизированно излагается общий курс анатомии человека, а также особенности анатомии детей и подростков различного возраста. Предлагаемый учебник не имеет аналогов ни в отечественной, ни в зарубежной практике.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к2.jpg"/>
          <p:cNvPicPr>
            <a:picLocks noChangeAspect="1"/>
          </p:cNvPicPr>
          <p:nvPr/>
        </p:nvPicPr>
        <p:blipFill>
          <a:blip r:embed="rId2" cstate="print"/>
          <a:srcRect l="9524" r="11112" b="1721"/>
          <a:stretch>
            <a:fillRect/>
          </a:stretch>
        </p:blipFill>
        <p:spPr>
          <a:xfrm>
            <a:off x="5868144" y="404664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43651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 предназначен для студентов стоматологического профиля. Восприятие фактических данных, приведенных в учебнике, облегчается тем, что многие из них в сжатой форме ( без ненужной детализации) представлены в таблицах.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к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1375" y="2672556"/>
            <a:ext cx="2381250" cy="2381250"/>
          </a:xfrm>
        </p:spPr>
      </p:pic>
      <p:pic>
        <p:nvPicPr>
          <p:cNvPr id="7" name="Содержимое 5" descr="ф2.jpg"/>
          <p:cNvPicPr>
            <a:picLocks noChangeAspect="1"/>
          </p:cNvPicPr>
          <p:nvPr/>
        </p:nvPicPr>
        <p:blipFill>
          <a:blip r:embed="rId3" cstate="print"/>
          <a:srcRect b="111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к6.jpg"/>
          <p:cNvPicPr>
            <a:picLocks noChangeAspect="1"/>
          </p:cNvPicPr>
          <p:nvPr/>
        </p:nvPicPr>
        <p:blipFill>
          <a:blip r:embed="rId4" cstate="print"/>
          <a:srcRect l="12096" r="12305"/>
          <a:stretch>
            <a:fillRect/>
          </a:stretch>
        </p:blipFill>
        <p:spPr>
          <a:xfrm>
            <a:off x="6012160" y="404664"/>
            <a:ext cx="259228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364502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пособии изложен курс анатомии человека, необходимый для последующего изучения медико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биологических и клинических дисциплин. Учебный материал изложен логично, компактно, на современном научном уровне и хорошо иллюстрирован. Объем и глубина изложения материала соответствует уровню подготовки, необходимому для студентов медицинских вузов.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945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Анатомия – это судьба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– это судьба</dc:title>
  <dc:creator>Пользователь</dc:creator>
  <cp:lastModifiedBy>User2</cp:lastModifiedBy>
  <cp:revision>47</cp:revision>
  <dcterms:created xsi:type="dcterms:W3CDTF">2020-12-14T07:21:58Z</dcterms:created>
  <dcterms:modified xsi:type="dcterms:W3CDTF">2020-12-28T07:22:08Z</dcterms:modified>
</cp:coreProperties>
</file>