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B4A-59AE-4B39-96A5-16BD72A20F0E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9E2-1B84-4116-AB56-22DCAF9FA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5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B4A-59AE-4B39-96A5-16BD72A20F0E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9E2-1B84-4116-AB56-22DCAF9FA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5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B4A-59AE-4B39-96A5-16BD72A20F0E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9E2-1B84-4116-AB56-22DCAF9FA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5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B4A-59AE-4B39-96A5-16BD72A20F0E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9E2-1B84-4116-AB56-22DCAF9FA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4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B4A-59AE-4B39-96A5-16BD72A20F0E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9E2-1B84-4116-AB56-22DCAF9FA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8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B4A-59AE-4B39-96A5-16BD72A20F0E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9E2-1B84-4116-AB56-22DCAF9FA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70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B4A-59AE-4B39-96A5-16BD72A20F0E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9E2-1B84-4116-AB56-22DCAF9FA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3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B4A-59AE-4B39-96A5-16BD72A20F0E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9E2-1B84-4116-AB56-22DCAF9FA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4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B4A-59AE-4B39-96A5-16BD72A20F0E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9E2-1B84-4116-AB56-22DCAF9FA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2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B4A-59AE-4B39-96A5-16BD72A20F0E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9E2-1B84-4116-AB56-22DCAF9FA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2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B4A-59AE-4B39-96A5-16BD72A20F0E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9E2-1B84-4116-AB56-22DCAF9FA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1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79B4A-59AE-4B39-96A5-16BD72A20F0E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B19E2-1B84-4116-AB56-22DCAF9FA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221" y="845636"/>
            <a:ext cx="7034461" cy="2387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Гистология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3918" y="5931672"/>
            <a:ext cx="4563983" cy="92632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Вед.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ОУЛ Перминова Н.В</a:t>
            </a:r>
          </a:p>
        </p:txBody>
      </p:sp>
    </p:spTree>
    <p:extLst>
      <p:ext uri="{BB962C8B-B14F-4D97-AF65-F5344CB8AC3E}">
        <p14:creationId xmlns:p14="http://schemas.microsoft.com/office/powerpoint/2010/main" val="18868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2069" r="2984" b="3921"/>
          <a:stretch/>
        </p:blipFill>
        <p:spPr>
          <a:xfrm>
            <a:off x="1043915" y="1339624"/>
            <a:ext cx="3431833" cy="448778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5540542" y="1690688"/>
            <a:ext cx="58132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содержание учебника максимально привязаны к процессу изучения и соответствующего курса, что делает его очень удобным для студентов и преподавателей. Материал изложен, с одной стороны, четко и кратко, а с другой – полно и в тесной связи со смежными дисциплинами ( анатомией, физиологией, и биохимией).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богато иллюстрирован, содержит много цветных схем, рисунков и снимков препаратов, которые для улучшения восприятия учебного процесса.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1654" y="582740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Гистология, цитология и эмбриология : учебник для мед. вузов / С.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Кузнецов, Н.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Мушкамбаров. - Москва : МИА, 2007. – 600 с. : ил.</a:t>
            </a:r>
          </a:p>
        </p:txBody>
      </p:sp>
    </p:spTree>
    <p:extLst>
      <p:ext uri="{BB962C8B-B14F-4D97-AF65-F5344CB8AC3E}">
        <p14:creationId xmlns:p14="http://schemas.microsoft.com/office/powerpoint/2010/main" val="14918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85" y="1300860"/>
            <a:ext cx="2842874" cy="435133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986589" y="2177716"/>
            <a:ext cx="5823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издании представлены основные сведения по цитологии, учение о тканях и органах; описаны последовательные стадии и критические периоды развития человека. Рассмотрены современные данные о регенерации и реактивных изменениях тканей и органов.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излагается с гистогенетических позиции с учетом возрастных изменений тканей и органов.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12306" y="5785572"/>
            <a:ext cx="5979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Гистология, эмбриология, цитология : учебник / под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Афанасьева, 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Юриной. - 6-е изд., перераб. и доп. - Москва : ГЭОТАР-Медиа, 2014.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800 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ил</a:t>
            </a:r>
          </a:p>
        </p:txBody>
      </p:sp>
    </p:spTree>
    <p:extLst>
      <p:ext uri="{BB962C8B-B14F-4D97-AF65-F5344CB8AC3E}">
        <p14:creationId xmlns:p14="http://schemas.microsoft.com/office/powerpoint/2010/main" val="8898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7" r="15777" b="2875"/>
          <a:stretch/>
        </p:blipFill>
        <p:spPr>
          <a:xfrm>
            <a:off x="838200" y="1422550"/>
            <a:ext cx="3176338" cy="422626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33477" y="1207969"/>
            <a:ext cx="62203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настоящего издания является помощь студентам в эффективном освоении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лабораторных занятий при прохождении курса гистологии, цитологии и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эмбриологии. Основу атласа составляют оригинальные рисунки с гистологических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препаратов, отражающих основные разделы стандартного курса по предмету. Они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дополнены рядом рисунков с электронно-микроскопических фотографий и схемами. В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требованиями краткости и удобства пользования, в атлас включены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лишь важнейших препаратов, ограничено количество использованных методов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окраски и исключены возможные повторения.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495" y="591695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Юшканцева,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И. Гистология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цитология и эмбриология. Краткий атлас : учебное пособие / 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Юшканцева, 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Быков. - 2-е изд., перераб. и доп.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Санкт-Петербург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П-2, 2007. - 279 с. : ил. </a:t>
            </a:r>
          </a:p>
        </p:txBody>
      </p:sp>
    </p:spTree>
    <p:extLst>
      <p:ext uri="{BB962C8B-B14F-4D97-AF65-F5344CB8AC3E}">
        <p14:creationId xmlns:p14="http://schemas.microsoft.com/office/powerpoint/2010/main" val="30580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0" r="28556"/>
          <a:stretch/>
        </p:blipFill>
        <p:spPr>
          <a:xfrm>
            <a:off x="7832559" y="1199983"/>
            <a:ext cx="2815391" cy="435133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38200" y="226824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пособии в наглядной лаконичной форме дано систематизированное описание морфологических структур по цитологии, гистологии и эмбриологии в соответствии с учебной программой по этому предмету. Вместе с тем краткое изложение материала отражает современные представления по микроморфологии органов и систем человеческого тела.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95736" y="568042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Самусев,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П. Атлас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цитологии, гистологии и эмбриологии : учебное пособие для студ. мед. вузов / 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Самусев, 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- 2-е изд., испр.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ОНИКС, 2006. - 400 с. : ил</a:t>
            </a:r>
          </a:p>
        </p:txBody>
      </p:sp>
    </p:spTree>
    <p:extLst>
      <p:ext uri="{BB962C8B-B14F-4D97-AF65-F5344CB8AC3E}">
        <p14:creationId xmlns:p14="http://schemas.microsoft.com/office/powerpoint/2010/main" val="26861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9" y="1179094"/>
            <a:ext cx="3042153" cy="456322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4948989" y="217270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в сжатой  форме содержит систематизированное изложение частной гистологии человека, основанное на современных данных функциональной морфологии различных органов и систем. В связи с медицинской направленностью курса в тексте приводятся краткие указания на клиническое значение нарушения некоторых описываемых морфофункциональных механизмов.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2446" y="595051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Л. Частная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гистология человека : краткий обзорный курс / 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Быков.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Санкт-Петербург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СОТИС, 2001. - 304 с. </a:t>
            </a:r>
          </a:p>
        </p:txBody>
      </p:sp>
    </p:spTree>
    <p:extLst>
      <p:ext uri="{BB962C8B-B14F-4D97-AF65-F5344CB8AC3E}">
        <p14:creationId xmlns:p14="http://schemas.microsoft.com/office/powerpoint/2010/main" val="41931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94" y="823961"/>
            <a:ext cx="3288586" cy="484803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479884" y="2271067"/>
            <a:ext cx="5317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в сжатой форме содержит систематизированное изложение цитологии и общей гистологии, основанное на современных данных функциональной морфологии клеток тканей человека. В связи с медицинской направленностью курса в тексе приводятся краткие указания на клиническое значение нарушения некоторых описываемых морфофункциональных механизмов.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6557" y="5671998"/>
            <a:ext cx="59218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Л. Цитология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общая гистология. Функциональная морфология клеток и тканей человека : учебник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медицинских институтов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Быков. - Санкт-Петербург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СОТИС, 2007. - 519 с. </a:t>
            </a:r>
          </a:p>
        </p:txBody>
      </p:sp>
    </p:spTree>
    <p:extLst>
      <p:ext uri="{BB962C8B-B14F-4D97-AF65-F5344CB8AC3E}">
        <p14:creationId xmlns:p14="http://schemas.microsoft.com/office/powerpoint/2010/main" val="28051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 t="28635" r="26651" b="6385"/>
          <a:stretch/>
        </p:blipFill>
        <p:spPr>
          <a:xfrm>
            <a:off x="1167062" y="1847787"/>
            <a:ext cx="2334127" cy="3428251"/>
          </a:xfrm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68516" y="217270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содержит изложение современных представлений о микроскопическом строении и эмбриональном развитии органов полости рта человека, объясняются механизмы возникновения некоторых клинически важных нарушений и пороков развития. Пособие предназначено для студентов стоматологических факультетов, клинических ординаторов, аспирантов, гистологов, эмбриологов, врачей-стоматологов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8547" y="5613300"/>
            <a:ext cx="4559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Л. Гистология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эмбриология органов полости рта человека / 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Быков. - 3-е изд. - Санкт-Петербург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СОТИС, 2011.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224 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44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683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Гистология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Гистология</dc:title>
  <dc:creator>HP</dc:creator>
  <cp:lastModifiedBy>User2</cp:lastModifiedBy>
  <cp:revision>13</cp:revision>
  <dcterms:created xsi:type="dcterms:W3CDTF">2020-12-17T09:18:55Z</dcterms:created>
  <dcterms:modified xsi:type="dcterms:W3CDTF">2020-12-28T07:23:34Z</dcterms:modified>
</cp:coreProperties>
</file>