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90872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Дело, которому служишь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опер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204864"/>
            <a:ext cx="5544616" cy="41584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268760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Труд врача – в высшей степени гуманен и благороден»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Ф. Углов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990" t="13120" r="42595" b="29761"/>
          <a:stretch>
            <a:fillRect/>
          </a:stretch>
        </p:blipFill>
        <p:spPr bwMode="auto">
          <a:xfrm>
            <a:off x="2051720" y="2448466"/>
            <a:ext cx="5618742" cy="406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гл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3241848" cy="418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91880" y="764704"/>
            <a:ext cx="55446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Федор Григорьевич Углов – гениальный врач,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впервые в Советском Союзе выполнивший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сложнейшие операции на легких, пищеводе, сердце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новым уникальным методикам. Он провел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около 10 тыс. успешных операций, стаж работы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хирургии побил все мировые рекорды 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составил 75 лет.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Незаурядный доктор пропагандировал здоровый образ жизни, категорически отрицал пользу алкоголя (в любых дозах) и придерживался тезиса «твори добро и будешь всегда здоров».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3" y="4725144"/>
            <a:ext cx="8856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Федор Григорьевич родился в 1904 году в селе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Чугуево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Иркутской области.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 в большой дружной семье.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Интерес к медицине и миру науки возник не сразу. После окончания 7 классов средней школы, юноша сначала поступил в педагогическое учебное заведение. Позже, осознав, что путь лекарства увлекает его больше, поступил в Иркутский университет на медицинский факультет.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глов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996952"/>
            <a:ext cx="5616624" cy="3658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764704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Работал участковым доктором,  затем окончил в интернатуру Ленинградской больницы имени Мечникова.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Вошел в мир науки опытным хирургом со своей точкой зрения по многим медицинским вопросам. Золотые (по отзывам пациентов, нежные) руки хирурга, множество сложнейших операций, героическая врачебная деятельность в военные годы, философия «делай добро и живи в трезвости», важные научные разработки принесли талантливому доктору мировую славу.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глов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3433375" cy="516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91880" y="2276872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Федор Григорьевич прожил долгую,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насыщенную и плодотворную жизнь, вылечив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огромное количество больных и разработав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немало лечебных методик. Выдающийся труд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необыкновенного доктора отмечен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государственными наградами.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глов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3562018" cy="5390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9912" y="1052736"/>
            <a:ext cx="51845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Сердце хирурга - это широко известная в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своё время книга, построена на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документальном материале (кое-где лишь, по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соображениям такта, автору пришлось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изменить фамилии). В ней Фёдор Григорьевич Углов рассказывает о своей жизни и работе, о высоком долге врача и каждого Человека.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Блестящий и смелый экспериментатор,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искуснейший хирург, он спас жизнь тысячам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людей.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1196752"/>
            <a:ext cx="49685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Выдающемуся хирургу нашего времени академику Фёдору Григорьевичу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Углову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выпала счастливая судьба быть в числе тех, кто не ограничивается лёгкими, проторенными дорогами, а ищет новые пути в борьбе за жизнь и здоровье людей.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Читатель его книги наверняка согласится с выводом автора: «Жить красиво — это значит никогда, ни при каких обстоятельствах не потерять своего человеческого достоинства».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углов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692696"/>
            <a:ext cx="3542083" cy="55693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268760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Представленные книги можно взять на абонементе художественной литературы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924944"/>
            <a:ext cx="62102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25144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подготовила зав. сектором ОБВСК Оберемченко Н.И.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</TotalTime>
  <Words>219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User2</cp:lastModifiedBy>
  <cp:revision>10</cp:revision>
  <dcterms:created xsi:type="dcterms:W3CDTF">2020-10-30T10:51:45Z</dcterms:created>
  <dcterms:modified xsi:type="dcterms:W3CDTF">2020-12-25T06:43:05Z</dcterms:modified>
</cp:coreProperties>
</file>