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ED9D64B-9DF0-46F3-8C8E-B9A919DED26C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854D30-755A-47E7-9985-86EE8C05E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ПСИХОЛОГИЯ ОБЩЕНИЯ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(тематический обзор)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272808" cy="432048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Общение – важнейшая сфера человеческого существования. Это сложный, 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а также восприятие и понимание другого человека. В повседневных контактах между людьми зарождаются дружба и вражда, одиночество и привязанность, семья и команда. В общении человек приобретает свою индивидуальность и подтверждает призвание.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современной и зарубежной науке накоплен богатейший материал, посвящённый межличностному общению – главной форме жизнедеятельности человека. В книгах, представленных в этом обзоре, читатель найдёт устоявшиеся положения и идеи, классические концепции и подкрепляющие их эмпирические данные, т. е. всё то, что позволяет рассматривать теорию межличностного общения в качестве самостоятельной отрасли научного знания.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915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Куницына, В. Н. Межличностное общение  :  учебник /  В. Н. Куницына,  Н. В. Казаринова,  В. М. Погольша  :  Санкт-Петербург : Питер, 2001. – 544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6707088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учебнике, написанном ведущими специалистами Санкт-Петербургского  государственного университета, излагаются базовые теоретические и практические сведения по психологии общения. Проблема межличностной коммуникации рассматривается в широком контексте современных социально-психологических, философских и культурологических представлений. Обилие примеров и практических заданий поможет обучающимся в развитии навыков межличностного общения и освоения приёмов диагностики коммуникативного поведения.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kunicina_mezhlichn_2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420888"/>
            <a:ext cx="1527423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 437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Межличностное общение : хрестоматия  /  составитель и общая редакция Н. В. Казариновой, В. М. Погольши. – Санкт-Петербург : Питер, 2001. – 512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6563072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Настоящее издание является содержательным и методическим дополнением  к учебнику «Межличностное общение», образуя с ним учебно-методический комплекс по психологии общения. Предлагаемая хрестоматия включает в себя отрывки из произведений отечественных и зарубежных исследователей межличностного общения. Собранные воедино, они помогут читателю сформировать общую картину современного состояния этой отрасли междисциплинарного знания.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User\Рабочий стол\мо хре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276872"/>
            <a:ext cx="1383407" cy="1968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 75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Бодалев, А. А. Психология общения. Избранные психологические труды  /  А. А. Бодалев. – Москва : Издательство Московского психолого-социального института ; Воронеж : Издательство НПО «МОДЕК», 2002. – 320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6419056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Книга избранных трудов видного российского психолога раскрывает психологическое  содержание главных характеристик общения, роль творчества в общении, его значение в становлении личности. Здесь прослеживаются и объясняются трудности, которые люди испытывают, вступая в контакты друг с другом, описываются их причины.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бо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204864"/>
            <a:ext cx="1809204" cy="2331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Ч-959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Чуфаровский,  Ю. В. Психология общения в становлении и формировании личности  /   Ю. В. Чуфаровский. – Москва : Издательство «Социально-политическая МЫСЛЬ», 2004. – 208 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6563072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книге изложены основные сведения по психологии общения людей. Выделена специфика психологического анализа общения, рассмотрены мотивы и стимулы общения, тактика вступления в психологический контакт и воздействия на партнёра:  охарактеризованы коммуникативные умения и навыки и их использование в практической деятельности.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book-chuf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204864"/>
            <a:ext cx="1295028" cy="1890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 772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Бойко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 В. Энергия эмоций в общении: взгляд на себя и на других  /  В. В. Бойко – Москва : Информационно-издательский дом «Филин», 1996. – 472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720080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Выполняя роль связующего звена между материальным и духовным миром, эмоции проникают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межличностных отношений. Энергетика эмоций сопутствует разным проявлениям бытия людей: рождению и смерти, здоровью и болезни, влюблённости и конфликтам, профессиональной деятельности и конфликтам. Энергия эмоций, не нашедшая выхода наружу, становится причиной мышечных зажимов, психического и соматического нездоровья и даже деформации личности.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Читатель найдёт ответы на практические вопросы: как управлять своей психической энергией, как выявить особенности эмоций у себя и у других, что следует делать, чтобы энергия эмоций укрепляла отношения в бизнесе и семье, в любви и дружбе, в процессе лечения пациентов и воспитании учащихся.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бои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852936"/>
            <a:ext cx="1400944" cy="203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300</TotalTime>
  <Words>449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Cambria</vt:lpstr>
      <vt:lpstr>Rockwell</vt:lpstr>
      <vt:lpstr>Times New Roman</vt:lpstr>
      <vt:lpstr>Wingdings 2</vt:lpstr>
      <vt:lpstr>Литейная</vt:lpstr>
      <vt:lpstr>ПСИХОЛОГИЯ ОБЩЕНИЯ (тематический обзор)</vt:lpstr>
      <vt:lpstr>88 К 915 Куницына, В. Н. Межличностное общение  :  учебник /  В. Н. Куницына,  Н. В. Казаринова,  В. М. Погольша  :  Санкт-Петербург : Питер, 2001. – 544 с.</vt:lpstr>
      <vt:lpstr>88 М 437 Межличностное общение : хрестоматия  /  составитель и общая редакция Н. В. Казариновой, В. М. Погольши. – Санкт-Петербург : Питер, 2001. – 512 с.</vt:lpstr>
      <vt:lpstr>88 Б 75 Бодалев, А. А. Психология общения. Избранные психологические труды  /  А. А. Бодалев. – Москва : Издательство Московского психолого-социального института ; Воронеж : Издательство НПО «МОДЕК», 2002. – 320 с.</vt:lpstr>
      <vt:lpstr>88 Ч-959 Чуфаровский,  Ю. В. Психология общения в становлении и формировании личности  /   Ю. В. Чуфаровский. – Москва : Издательство «Социально-политическая МЫСЛЬ», 2004. – 208  с.</vt:lpstr>
      <vt:lpstr>88 Б 772 Бойко, В. В. Энергия эмоций в общении: взгляд на себя и на других  /  В. В. Бойко – Москва : Информационно-издательский дом «Филин», 1996. – 472 с.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ОБЩЕНИЯ</dc:title>
  <dc:creator>User</dc:creator>
  <cp:lastModifiedBy>User2</cp:lastModifiedBy>
  <cp:revision>34</cp:revision>
  <dcterms:created xsi:type="dcterms:W3CDTF">2020-10-26T07:47:41Z</dcterms:created>
  <dcterms:modified xsi:type="dcterms:W3CDTF">2020-12-28T07:07:36Z</dcterms:modified>
</cp:coreProperties>
</file>