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im0-tub-ru.yandex.net/i?id=af2d6314e225e756c79f4eb340adbc9b&amp;n=13&amp;exp=1"/>
          <p:cNvPicPr/>
          <p:nvPr/>
        </p:nvPicPr>
        <p:blipFill>
          <a:blip r:embed="rId2" cstate="print"/>
          <a:srcRect r="1667"/>
          <a:stretch>
            <a:fillRect/>
          </a:stretch>
        </p:blipFill>
        <p:spPr bwMode="auto">
          <a:xfrm>
            <a:off x="2339752" y="1700808"/>
            <a:ext cx="4495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00760" y="764704"/>
            <a:ext cx="74442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Немецкий писатель XX века, представитель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«потерянного поколения».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5816" y="4797152"/>
            <a:ext cx="33589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Эрих Мария Ремарк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ttps://worldofaphorism.ru/assets/images/socseti/%D0%AD%D1%80%D0%B8%D1%85-%D0%9C%D0%B0%D1%80%D0%B8%D1%8F-%D0%A0%D0%B5%D0%BC%D0%B0%D1%80%D0%B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052736"/>
            <a:ext cx="223224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9512" y="1052737"/>
            <a:ext cx="885698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Эрих Мария Ремарк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(при рождении получил имя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Эрих Пауль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Ремарк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)- немецкий писатель, входит в число самых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известных и популярных национальных писателей ХХ столетия.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Родился в Саксонии, в г. Оснабрюк, 22 июня 1898 г.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С 1904 г. Ремарк - учащийся церковной школы, с 1915 г. –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католической учительской семинарии. В молодые годы Ремарка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особенно интересовало творчество таких писателей, как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Ф. Достоевский, Гете, М. Пруст, Т. Манн.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В 1916 г. он после гимназии в качестве призывника попадает на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фронт в действующую армию, где ему довелось провести два года.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В июне 1817 г. Ремарк оказался на Западном фронте, в июле его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ранили и остаток войны он пролечился в немецком военном госпитале. После того как в 1918 г. умерла его мать, он свое второе имя поменял в знак памяти о ней.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годы после войны Эрих Мария Ремарк перепробовал самые разные виды деятельности: был учителем, продавал надгробья, по выходным работал органистом в часовне, бухгалтером, библиотекарем, репортером.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1921 г. он занимает кресло редактора журнала Echo Continental. В одном из его писем содержится указание на то, что в это время им был взят литературный псевдоним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Эрих Мария Ремарк с несколько отличающимся от оригинала написанием фамилии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ecstep.com/wp-content/uploads/2019/06/Erich-Maria-Remarque-4.jpg"/>
          <p:cNvPicPr/>
          <p:nvPr/>
        </p:nvPicPr>
        <p:blipFill>
          <a:blip r:embed="rId2" cstate="print"/>
          <a:srcRect l="13022"/>
          <a:stretch>
            <a:fillRect/>
          </a:stretch>
        </p:blipFill>
        <p:spPr bwMode="auto">
          <a:xfrm>
            <a:off x="6300192" y="1124744"/>
            <a:ext cx="2457450" cy="3051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1520" y="1052736"/>
            <a:ext cx="871296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С конца осени 1927 г. по конец зимы 1928 г. в журнале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Sport im Bild, сотрудником редакции которой он в то время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являлся, выходит частями роман «Станция на горизонте».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Однако настоящая известность мирового уровня, пришла                                   к писателю после опубликования в 1929 г. романа «На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Западном фронте без перемен», в котором события военного                                времени, его жестокость, нелицеприятные стороны                                        описываются глазами молодого солдата. В 1930 г. по этому                                      роману был снят фильм, позволивший Ремарку вместе с                                         доходами от книги стать состоятельным человеком.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1931 г. со своим романом Ремарк был номинантом на                                     Нобелевскую премию, однако комитет не принял его кандидатуру.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1932 г. литератор переехал во Францию, позднее - в США. Пришедшие к власти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нацисты наложили запрет на сочинения Ремарка и демонстративно предали их огню.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После этого проживание в Германии для Эриха Марии стало невозможным.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Оставшуюся на родине старшую сестру подвергли аресту и казни за антифашистские высказывания; сохранились свидетельства, что на суде было высказано сожаление по поводу невозможности подвергнуть такому же наказанию ее брата. Роман «Искра жизни», написанный в 1952 г., писатель посвятил погибшей сестре.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s.poembook.ru/theme/a1/06/23/209d4d71464eacc93130e8a7551e706a8a7b4457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2681303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3528" y="1052736"/>
            <a:ext cx="8917441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С 1939 г. Ремарк жил в Америке, после получил статус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гражданина США. В этот период творческой деятельности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были написаны известные романы «Три товарища» (1938),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«Триумфальная арка» (1946 г.).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Встреча в 1951 г. с актрисой Полетт Годар вдохнула в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Ремарка новые силы.  Так, в 1956 г. им были написаны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романы «Время жить и время умирать», «Черный обелиск»,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так или иначе затрагивающие тему Второй мировой войны.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В 1958 г. Ремарк женился на Годар, которая оставалась его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спутницей до самой смерти. С этого же года его биография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была связана со Швейцарией, где он обрел последнее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пристанище.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родине не забывали знаменитого земляка. В 1964 г. он получил почетную медаль от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делегации, прибывшей из его родного городка. Немецким послом в Швейцарии в 1967 г.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ему был вручен орден ФРГ, хотя Ремарк так и остался без немецкого гражданства.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Принципам правдивого освещения событий и гуманности Ремарк остался верен и в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своих последних произведениях: ими стали романы «Жизнь взаймы» (1959) 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«Ночь в Лиссабоне» (1963). 72-летний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Эрих Мария Ремарк скончался в швейцарском Локарно в сентябре 1970 г.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948690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Романы, написанные автором: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Приют грёз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(1920)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Гэм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(1924)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опубликовано посмертно в 1998)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Станция на горизонте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(1927)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 Западном фронте без перемен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(1929)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Возвращение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(1931)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Три товарища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(1936)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Возлюби ближнего своего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(1941)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Триумфальная арка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(1945)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Искра жизни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(1952)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Время жить и время умирать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(1954)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Чёрный обелиск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(1956)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Жизнь взаймы (1959):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Ночь в Лиссабоне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(1962)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Тени в раю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опубликовано посмертно в 1971 году)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Земля обетованная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опубликовано посмертно в 1998 году. Роман остался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неоконченным) и др. </a:t>
            </a: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зав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сектором ОБВСК Оберемченко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Н.И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</TotalTime>
  <Words>823</Words>
  <Application>Microsoft Office PowerPoint</Application>
  <PresentationFormat>Экран (4:3)</PresentationFormat>
  <Paragraphs>71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Franklin Gothic Book</vt:lpstr>
      <vt:lpstr>Franklin Gothic Medium</vt:lpstr>
      <vt:lpstr>Times New Roman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Konstantin</dc:creator>
  <cp:lastModifiedBy>User2</cp:lastModifiedBy>
  <cp:revision>13</cp:revision>
  <dcterms:created xsi:type="dcterms:W3CDTF">2020-04-14T09:30:45Z</dcterms:created>
  <dcterms:modified xsi:type="dcterms:W3CDTF">2020-05-18T12:18:38Z</dcterms:modified>
</cp:coreProperties>
</file>