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9" r:id="rId8"/>
    <p:sldId id="260" r:id="rId9"/>
    <p:sldId id="265" r:id="rId10"/>
    <p:sldId id="261" r:id="rId11"/>
    <p:sldId id="266" r:id="rId12"/>
    <p:sldId id="26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F53B-1144-43F9-9695-87BF604E14E5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B9021-FAA9-46AC-BCC2-E05A34FCA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420539" cy="7065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2276872"/>
            <a:ext cx="6552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Уроки истории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Обзор новинок литературы по истории.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итата1.jpg"/>
          <p:cNvPicPr>
            <a:picLocks noChangeAspect="1"/>
          </p:cNvPicPr>
          <p:nvPr/>
        </p:nvPicPr>
        <p:blipFill>
          <a:blip r:embed="rId3" cstate="print"/>
          <a:srcRect l="4719" t="43724" r="65750" b="8001"/>
          <a:stretch>
            <a:fillRect/>
          </a:stretch>
        </p:blipFill>
        <p:spPr>
          <a:xfrm>
            <a:off x="6732240" y="4293096"/>
            <a:ext cx="191578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цитата2.jpg"/>
          <p:cNvPicPr>
            <a:picLocks noChangeAspect="1"/>
          </p:cNvPicPr>
          <p:nvPr/>
        </p:nvPicPr>
        <p:blipFill>
          <a:blip r:embed="rId4" cstate="print"/>
          <a:srcRect l="4326" t="4851" r="71262" b="59450"/>
          <a:stretch>
            <a:fillRect/>
          </a:stretch>
        </p:blipFill>
        <p:spPr>
          <a:xfrm>
            <a:off x="3923928" y="3861048"/>
            <a:ext cx="210093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цитата4.jpg"/>
          <p:cNvPicPr>
            <a:picLocks noChangeAspect="1"/>
          </p:cNvPicPr>
          <p:nvPr/>
        </p:nvPicPr>
        <p:blipFill>
          <a:blip r:embed="rId5" cstate="print"/>
          <a:srcRect r="73967"/>
          <a:stretch>
            <a:fillRect/>
          </a:stretch>
        </p:blipFill>
        <p:spPr>
          <a:xfrm>
            <a:off x="6300192" y="188640"/>
            <a:ext cx="1690118" cy="221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цитата7.jpg"/>
          <p:cNvPicPr>
            <a:picLocks noChangeAspect="1"/>
          </p:cNvPicPr>
          <p:nvPr/>
        </p:nvPicPr>
        <p:blipFill>
          <a:blip r:embed="rId6" cstate="print"/>
          <a:srcRect l="1569" t="6691" r="59450" b="34214"/>
          <a:stretch>
            <a:fillRect/>
          </a:stretch>
        </p:blipFill>
        <p:spPr>
          <a:xfrm>
            <a:off x="1763688" y="188640"/>
            <a:ext cx="189992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цитата18.png"/>
          <p:cNvPicPr>
            <a:picLocks noChangeAspect="1"/>
          </p:cNvPicPr>
          <p:nvPr/>
        </p:nvPicPr>
        <p:blipFill>
          <a:blip r:embed="rId7" cstate="print"/>
          <a:srcRect l="83985"/>
          <a:stretch>
            <a:fillRect/>
          </a:stretch>
        </p:blipFill>
        <p:spPr>
          <a:xfrm>
            <a:off x="1475656" y="4221088"/>
            <a:ext cx="1656184" cy="239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995936" y="60932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зав. сектором  ОУЛ 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Буравлева М.А.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372534" cy="7029400"/>
          </a:xfrm>
          <a:prstGeom prst="rect">
            <a:avLst/>
          </a:prstGeom>
        </p:spPr>
      </p:pic>
      <p:pic>
        <p:nvPicPr>
          <p:cNvPr id="5" name="Рисунок 4" descr="уч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20688"/>
            <a:ext cx="2399367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980728"/>
            <a:ext cx="576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учебнике, составленном в соответствии с новым государственным образовательным стандартом для высших учебных заведений, освещаются все основные темы и вопросы курса «История». Главное внимание уделено ведущим тенденциям и основным событиям мировой и отечественной истории с древности до первого десятилетия ХХ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Учебник, составленный на модульной основе с использованием компетентностного подхода, адресован бакалаврам высших учебных заведений.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240011" cy="6930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62068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цитата7.jpg"/>
          <p:cNvPicPr>
            <a:picLocks noChangeAspect="1"/>
          </p:cNvPicPr>
          <p:nvPr/>
        </p:nvPicPr>
        <p:blipFill>
          <a:blip r:embed="rId3" cstate="print"/>
          <a:srcRect l="2362" t="3150" r="59450" b="29525"/>
          <a:stretch>
            <a:fillRect/>
          </a:stretch>
        </p:blipFill>
        <p:spPr>
          <a:xfrm>
            <a:off x="6444208" y="1844824"/>
            <a:ext cx="2327920" cy="307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71600" y="2348880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«Знать историю в строгом смысле слова -  это  значит знать всё».</a:t>
            </a:r>
          </a:p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Танеев С.И.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468544" cy="7101408"/>
          </a:xfrm>
          <a:prstGeom prst="rect">
            <a:avLst/>
          </a:prstGeom>
        </p:spPr>
      </p:pic>
      <p:pic>
        <p:nvPicPr>
          <p:cNvPr id="5" name="Рисунок 4" descr="уч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0648"/>
            <a:ext cx="2480692" cy="323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уч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692130"/>
            <a:ext cx="2448272" cy="316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620688"/>
            <a:ext cx="5472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Учебник создан в соответствии с ФГОС по направлениям подготовки «Здравоохранение и медицинские науки»(квалификация «специалист»). Содержание учебника явилось результатом исследований автора в области всемирной истории медицины и многолетнего опыта преподавания этого предмета отечественным и иностранным студентам, аспирантам и преподавателям.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текст данного издания кардинально переработан и дополнен новыми научными данными.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240011" cy="7694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62068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60648"/>
            <a:ext cx="856895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История России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: учебник / А.С.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В. А. Георгиев, Н. Г. Георгиева, Т. А. Сивохина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МГУ им. М.В. Ломоносова, исторический фак-т . - 2-е изд., перераб. и доп. - Москва : Проспект, 2018. - 680 с. : ил.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Артемов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(для всех специальностей СПО) : учебник для студентов учреждений среднего профессионального образования / В.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Артемов, Ю.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 Лубченков. - 7-е изд., испр. - Москва : Академия, 2018. - 256 с.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: учебное пособие для студентов средних профессиональных учебных заведений / П.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Самыгин, К. С. Беликов, С. Е.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Бережной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[и др.]. - 3-е изд. - Ростов-на-Дону : Феникс, 2018. - 494 с.  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История для бакалавров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: учебник / В.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Касьянов [и др.]. - Ростов-на-Дону : Феникс, 2017. - 476 с.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Сорокина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медицины : учебник для студентов учреждений высшего медицинского образования : в 2 томах. Т.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/ Т.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Сорокина; Российское общество историков медицины. - 13-е изд., перераб. и доп. - Москва : Академия, 2018. - 288 с. : ил.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Сорокина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медицины : учебник для студентов учреждений высшего медицинского образования : в 2 т. Т.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/ Т.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Сорокина; Российское общество историков медицины. - 13-е изд., перераб. и доп. - Москва : Академия, 2018. - 352 с. + 1 компакт-диск : ил.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420539" cy="7065404"/>
          </a:xfrm>
          <a:prstGeom prst="rect">
            <a:avLst/>
          </a:prstGeom>
        </p:spPr>
      </p:pic>
      <p:pic>
        <p:nvPicPr>
          <p:cNvPr id="5" name="Рисунок 4" descr="цитата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812800"/>
            <a:ext cx="7874000" cy="52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420539" cy="7065404"/>
          </a:xfrm>
          <a:prstGeom prst="rect">
            <a:avLst/>
          </a:prstGeom>
        </p:spPr>
      </p:pic>
      <p:pic>
        <p:nvPicPr>
          <p:cNvPr id="6" name="Рисунок 5" descr="цитата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7704856" cy="625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492547" cy="7119410"/>
          </a:xfrm>
          <a:prstGeom prst="rect">
            <a:avLst/>
          </a:prstGeom>
        </p:spPr>
      </p:pic>
      <p:pic>
        <p:nvPicPr>
          <p:cNvPr id="5" name="Рисунок 4" descr="уч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628800"/>
            <a:ext cx="234086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1268760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учебнике изложена история России с древнейших времен до наших дней с учетом новейших данных, накопленных исторической наукой. Данное издание впервые содержит более восьмисот иллюстраций.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Учебник предназначен для студентов высших учебных заведений, абитуриентов и всех интересующихся историей Отечества.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240011" cy="6930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62068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ервант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556792"/>
            <a:ext cx="2664296" cy="33708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7" y="980728"/>
            <a:ext cx="56166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«История – сокровищница наших деяний, свидетельница прошлого, пример и поучение для настоящего, предостережение для будущего».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Мигель де Сервантес Сааведра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372534" cy="7029400"/>
          </a:xfrm>
          <a:prstGeom prst="rect">
            <a:avLst/>
          </a:prstGeom>
        </p:spPr>
      </p:pic>
      <p:pic>
        <p:nvPicPr>
          <p:cNvPr id="5" name="Рисунок 4" descr="уч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12776"/>
            <a:ext cx="2672291" cy="396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620689"/>
            <a:ext cx="554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Учебник может быть использован при изучении дисциплины общего гуманитарного и социально-экономического цикла «История» в соответствии с ФГОС СПО для всех специальностей.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Данное издание посвящено современному этапу истории человечества. Освещаются основные направления развития ключевых регионов мира, раскрывается сущность межгосударственных конфликтов и т.д. Особое внимание уделяется истории России.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993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62068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цитата8.jpg"/>
          <p:cNvPicPr>
            <a:picLocks noChangeAspect="1"/>
          </p:cNvPicPr>
          <p:nvPr/>
        </p:nvPicPr>
        <p:blipFill>
          <a:blip r:embed="rId3" cstate="print"/>
          <a:srcRect l="16363" t="37875" r="68256" b="30375"/>
          <a:stretch>
            <a:fillRect/>
          </a:stretch>
        </p:blipFill>
        <p:spPr>
          <a:xfrm>
            <a:off x="5724128" y="1124744"/>
            <a:ext cx="324036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55776" y="479715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Махатма Ганди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276872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– самый лучший учитель, у которого самые плохие ученики».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372534" cy="702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335699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628800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Данное издание предназначено для студентов средних профессиональных учебных заведений (СПО).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В соответствии с Федеральным государственным образовательным стандартом (ФГОС) в учебном пособии излагается курс истории.</a:t>
            </a:r>
          </a:p>
          <a:p>
            <a:endParaRPr lang="ru-RU" sz="2400" dirty="0"/>
          </a:p>
        </p:txBody>
      </p:sp>
      <p:pic>
        <p:nvPicPr>
          <p:cNvPr id="10" name="Рисунок 9" descr="уч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84784"/>
            <a:ext cx="262343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11" y="0"/>
            <a:ext cx="9240011" cy="6930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62068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ап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484784"/>
            <a:ext cx="2504291" cy="375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1700808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«История долгое время была «прилагательной наукой» – её «прикладывали» к точке зрения того или иного правителя». </a:t>
            </a:r>
          </a:p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Сергей Капица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368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User2</cp:lastModifiedBy>
  <cp:revision>52</cp:revision>
  <dcterms:created xsi:type="dcterms:W3CDTF">2020-12-18T06:21:10Z</dcterms:created>
  <dcterms:modified xsi:type="dcterms:W3CDTF">2020-12-28T07:30:47Z</dcterms:modified>
</cp:coreProperties>
</file>