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A49E-C063-4823-9573-E8412D7F6FC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D51-36CC-4044-9677-DB4227EA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0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A49E-C063-4823-9573-E8412D7F6FC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D51-36CC-4044-9677-DB4227EA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6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A49E-C063-4823-9573-E8412D7F6FC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D51-36CC-4044-9677-DB4227EA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3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A49E-C063-4823-9573-E8412D7F6FC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D51-36CC-4044-9677-DB4227EA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9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A49E-C063-4823-9573-E8412D7F6FC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D51-36CC-4044-9677-DB4227EA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A49E-C063-4823-9573-E8412D7F6FC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D51-36CC-4044-9677-DB4227EA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9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A49E-C063-4823-9573-E8412D7F6FC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D51-36CC-4044-9677-DB4227EA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60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A49E-C063-4823-9573-E8412D7F6FC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D51-36CC-4044-9677-DB4227EA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7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A49E-C063-4823-9573-E8412D7F6FC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D51-36CC-4044-9677-DB4227EA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9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A49E-C063-4823-9573-E8412D7F6FC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D51-36CC-4044-9677-DB4227EA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6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A49E-C063-4823-9573-E8412D7F6FC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5D51-36CC-4044-9677-DB4227EA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16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3A49E-C063-4823-9573-E8412D7F6FC2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A5D51-36CC-4044-9677-DB4227EAF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1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56562" y="160461"/>
            <a:ext cx="9144000" cy="2387600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Н.Н. Бурденко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56562" y="2548061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и деятельность</a:t>
            </a:r>
            <a:endParaRPr lang="ru-RU" sz="4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" y="760679"/>
            <a:ext cx="3621973" cy="5542717"/>
          </a:xfrm>
          <a:prstGeom prst="rect">
            <a:avLst/>
          </a:prstGeom>
          <a:effectLst>
            <a:glow rad="101600">
              <a:schemeClr val="bg2">
                <a:lumMod val="90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636309" y="5945092"/>
            <a:ext cx="5640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одготовила :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библиотекарь ОУЛ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Перминова Н.В.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0186" y="804512"/>
            <a:ext cx="5248893" cy="58118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годы работы Николай Николаевич написал больше 300 научных работ, темы которых касались разных проблем. Он регулярно проводил исследования в гистологической, физиологической, анатомической и биохимической областях. Изучал работу желудка и поджелудочной железы, двенадцатиперстной кишки, а также печень. За блестящую работу и новые открытия мужчина не единожды становился обладателем премий, званий и наград. В течение многих лет занимался редакторством в медицинских изданиях «Хирургия», «Вопросы нейрохирургии», «Военно-медицинский журнал» и прочих.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69" y="804512"/>
            <a:ext cx="5161473" cy="56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6866"/>
            <a:ext cx="7588333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1939 году он выехал на фронт советско-финской войны, где провел весь период боевых действий.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началом Великой Отечественной войны в 1941 году Николай Бурденко был призван в Красную армию, через некоторое время он был назначен главным хирургом Красной армии и много времени проводил на фронтах. Во главе бригады врачей он лично испытывал во фронтовых госпиталях новые лекарства – стрептоцид, сульфидин, пенициллин, которые по его настоянию стали применять хирурги всех военных госпиталей.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26" y="1175657"/>
            <a:ext cx="3105839" cy="45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8888" y="1825625"/>
            <a:ext cx="629491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1941 году академик Бурденко попал под бомбардировку и был контужен, он перенес два кровоизлияния в мозг, почти полностью лишился слуха. Ученый был эвакуирован в Омск, где продолжал работать и на больничной койке. После улучшения вернулся в Москву и вновь начал совершать поездки на фронт.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1944 году Николай Бурденко выступил инициатором создания Академии медицинских наук СССР и на ее первом заседании был избран академиком и первым президентом.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t="2102" r="5070" b="4045"/>
          <a:stretch/>
        </p:blipFill>
        <p:spPr>
          <a:xfrm>
            <a:off x="1051956" y="1403083"/>
            <a:ext cx="3206338" cy="47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7532"/>
            <a:ext cx="5420096" cy="49894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1944 года Бурденко был назначен председателем Комиссии по расследованию массовых убийств польских офицеров в Катыни. По свидетельству современников, в частных беседах он признавал, что эти расстрелы — дело рук НКВД, но в официальном заключении комиссии, которое подписал ученый, ответственность за эти преступления возлагалась на фашистов.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мае 1944 года ему было присвоено звание генерал-полковника медицинской службы.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53" y="1009651"/>
            <a:ext cx="3559704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6426" y="1825625"/>
            <a:ext cx="4917374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1946 года у Бурденко произошло третье кровоизлияние в мозг. 11 ноября 1946 года он скончался. Похоронен на Новодевичьем кладбище в Москве.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9" r="18402" b="8745"/>
          <a:stretch/>
        </p:blipFill>
        <p:spPr>
          <a:xfrm>
            <a:off x="1021278" y="643062"/>
            <a:ext cx="4399819" cy="55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487" y="1825625"/>
            <a:ext cx="11405286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Багдасарьян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С. М. Николай Нилович Бурденко. Жизнь и деятельность / С.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Багдасарьян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Москва: типография издательства АМН СССР, 1948. – 292 с.</a:t>
            </a:r>
          </a:p>
          <a:p>
            <a:pPr algn="just"/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Багдасарьян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М.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к биографии Н. Н. Бурденко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С. М.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Багдасарьян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Москва: типография издательства АМН СССР,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1950.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152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Мирский, М. Исцеляющий скальпелем. Академик Н. Н. Бурденко / М. Мирский. – Москва : Знание, 1983. – 192 с.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Мирский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Б. Главный хирург 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Н. Бурденко / М.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Мирский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Москва 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Воениздат, 1973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Фаустов, А. С. Выдающийся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хирург, ученый и гуманист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Бурденко : К 125-летию со дня рождения / 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Фаустов, 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Есауленко, 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Боброва ;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ВГМА им. 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Бурденко. –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 : Истоки, 2001.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29 с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2600"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5-88242-178-0.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9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1599994"/>
            <a:ext cx="5736771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Известнейший советский хирург Николай Бурденко, ставший основоположником нейрохирургии в годы СССР, сделал огромный вклад в развитие современной медицины. Сегодня имя этого человека носят госпитали, университеты и специализированные санатории, а методам его лечения учат в вузах и используют во время сложных операций.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6" t="522" r="26" b="-522"/>
          <a:stretch/>
        </p:blipFill>
        <p:spPr>
          <a:xfrm>
            <a:off x="1080653" y="1413164"/>
            <a:ext cx="4236513" cy="474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911" y="1871673"/>
            <a:ext cx="5689270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Нилович Бурденко родился 22 мая (3 июня) 1876 года в селе Каменка, Нижне-Ломовского уезда, Пензенской губернии (ныне город Каменка Пензенской области)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1885 года учился в Каменской земской школе, в 1886-1890 годах – в Пензенском духовном училище, в 1891-1897 годах – в Пензенской духовной семинарии.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25628" r="3670" b="18442"/>
          <a:stretch/>
        </p:blipFill>
        <p:spPr>
          <a:xfrm>
            <a:off x="6418834" y="1871673"/>
            <a:ext cx="5285357" cy="430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2648" y="942294"/>
            <a:ext cx="6591795" cy="59157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какой-то момент Бурденко решает стать врачом, а поскольку царские законы запрещали семинаристам учиться в столичных вузах, получать профессию доктора он отправился в Томск. Направление, по которому будет учиться, Николай выбрал быстро. Вдохновившись работой профессора родного университета Эраста Салищева, он понял, что станет хирургом.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основой хирургии во все времена была анатомия, Бурденко погрузился в изучение этого предмета, быстро овладел искусством вскрытия. Его рвение заметили и уже на 3-м курсе назначили помощником проректора. Однако доучиться парню не удалось: из-за участия в революционной демонстрации в 1901 году Николая исключили из вуза.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t="692" r="9904" b="5108"/>
          <a:stretch/>
        </p:blipFill>
        <p:spPr>
          <a:xfrm>
            <a:off x="697922" y="249381"/>
            <a:ext cx="4265964" cy="64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397" y="1690688"/>
            <a:ext cx="5657603" cy="4351338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Проработал почти год в колонии для больных туберкулезом детей. Благодаря помощи ряда профессоров, Бурденко было разрешено вернуться в университет. Вскоре он перевелся в Юрьевский университет (ныне Тартуский университет, Эстония), который окончил в 1906 году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9" t="4155" r="8188" b="-1558"/>
          <a:stretch/>
        </p:blipFill>
        <p:spPr>
          <a:xfrm>
            <a:off x="7037096" y="510640"/>
            <a:ext cx="3911953" cy="618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1445615"/>
            <a:ext cx="555864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Бурденко был участником медицинских отрядов по борьбе с эпидемиями, участвовал в ликвидации эпидемий тифа, черный оспы, скарлатины. С началом русско-японской войны (1904-1905) добровольцем вступил в военно-санитарный отряд, участвовал в боевых действиях в Маньчжурии, награжден солдатским Георгиевским крестом.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38" y="1445615"/>
            <a:ext cx="3020021" cy="404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3138"/>
            <a:ext cx="5467597" cy="62464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в биографии Бурденко стали появляться первые серьезные операции. Также доктор изучал тему последствий перевязки портальной вены и в 1909 году защитил на эту тему диссертацию. На этом он не прекратил совершенствовать знания, подкрепляя их исследованиями и экспериментами, пока не достиг виртуозной техники при выполнении операций. Уже через год в Юрьевском университете он стал приват-доцентом кафедры хирургии, а в 1917-м — ординарным профессором факультетской хирургической клиники. Интересный факт: проигнорировав традиции русской школы хирургии, получать знания по анатомическим особенностям мозга он отправился за границу, и в дальнейшем его исследования на эту тему печатались в разных журналах.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75" y="653142"/>
            <a:ext cx="4386125" cy="50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8250" y="835585"/>
            <a:ext cx="7738753" cy="58118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1914 году в начале Первой мировой войны добровольно добился назначения в действующую армию, где сначала был консультантом медицинской части Северо-Западного фронта, с 1915 года – хирургом-консультантом 2-й армии, а с 1916 года – хирургом-консультантом госпиталей Риги. Занимался организацией военно-санитарных отрядов, госпиталей и медико-эвакуационных пунктов. Много оперировал в полевых и армейских госпиталях, активно добивался улучшения медицинской помощи раненым.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 хирургом-консультантом армии и организовав в Жерардове госпиталь для лечения нейрохирургических раненых, он сделал огромный вклад в медицину, спасая солдат, получивших ранение в голову. Выживаемость после его операций сильно возросла, это достижение хирурга позднее освещалось на многих собраниях в областных, армейских и фронтовых представительствах.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71" y="365125"/>
            <a:ext cx="2796956" cy="62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068" y="614507"/>
            <a:ext cx="6085114" cy="58118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1917 года при Временном правительстве Николай Бурденко был назначен главным военно-санитарным инспектором Российской армии.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1918 году с группой профессоров переехал из Юрьева в Воронеж. Стал одним из инициаторов создания Воронежского университета, где занял должность профессора. В годы Гражданской войны (1918-1922) – консультант воронежских госпиталей Красной армии.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пустя 5 лет перебрался в Москву и «встал у руля» кафедры топографической анатомии в столичном вузе. В Советской армии его тоже не забыли и в 1937 году назначили главным хирургом-консультантом. А с началом Второй мировой войны он и вовсе стал главным оперирующим хирургом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7" t="6407" r="8980" b="5974"/>
          <a:stretch/>
        </p:blipFill>
        <p:spPr>
          <a:xfrm>
            <a:off x="9091555" y="95002"/>
            <a:ext cx="2791686" cy="4556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" t="27359" r="5517" b="14459"/>
          <a:stretch/>
        </p:blipFill>
        <p:spPr>
          <a:xfrm>
            <a:off x="6523512" y="3520426"/>
            <a:ext cx="3633840" cy="319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1162</Words>
  <Application>Microsoft Office PowerPoint</Application>
  <PresentationFormat>Широкоэкранный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Н.Н. Бурденко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</dc:title>
  <dc:creator>HP</dc:creator>
  <cp:lastModifiedBy>User2</cp:lastModifiedBy>
  <cp:revision>14</cp:revision>
  <dcterms:created xsi:type="dcterms:W3CDTF">2020-11-10T14:11:01Z</dcterms:created>
  <dcterms:modified xsi:type="dcterms:W3CDTF">2020-11-13T12:04:56Z</dcterms:modified>
</cp:coreProperties>
</file>