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70" r:id="rId4"/>
    <p:sldId id="278" r:id="rId5"/>
    <p:sldId id="271" r:id="rId6"/>
    <p:sldId id="273" r:id="rId7"/>
    <p:sldId id="279" r:id="rId8"/>
    <p:sldId id="274" r:id="rId9"/>
    <p:sldId id="275" r:id="rId10"/>
    <p:sldId id="276" r:id="rId11"/>
    <p:sldId id="277" r:id="rId12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A2D08"/>
    <a:srgbClr val="6D6C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000" autoAdjust="0"/>
  </p:normalViewPr>
  <p:slideViewPr>
    <p:cSldViewPr>
      <p:cViewPr varScale="1">
        <p:scale>
          <a:sx n="79" d="100"/>
          <a:sy n="79" d="100"/>
        </p:scale>
        <p:origin x="120" y="6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956BBDE-60CC-4BCA-81DF-6DF2A214747D}" type="datetime1">
              <a:rPr lang="ru-RU" smtClean="0"/>
              <a:t>03.11.2020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58DC92-80B5-49B8-8E83-E27AE15B0FBF}" type="datetime1">
              <a:rPr lang="ru-RU" smtClean="0"/>
              <a:t>03.11.2020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10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26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4EE068-7402-4898-BC96-861A07B79A84}" type="datetime1">
              <a:rPr lang="ru-RU" smtClean="0"/>
              <a:t>03.11.2020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  <p:sp useBgFill="1">
        <p:nvSpPr>
          <p:cNvPr id="20" name="Полилиния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D1FB7-85A1-4968-A176-141AB48EC69E}" type="datetime1">
              <a:rPr lang="ru-RU" smtClean="0"/>
              <a:t>03.11.2020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олилиния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AE8568-F0F7-4B2A-AAF9-CA74F749D416}" type="datetime1">
              <a:rPr lang="ru-RU" smtClean="0"/>
              <a:t>03.11.2020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70A04C-C960-4BF6-9A19-990360E14D20}" type="datetime1">
              <a:rPr lang="ru-RU" smtClean="0"/>
              <a:t>03.11.2020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E5088D-651E-4E2B-B093-A2ADB9078470}" type="datetime1">
              <a:rPr lang="ru-RU" smtClean="0"/>
              <a:t>03.11.2020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Полилиния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3BC13A-1E14-41F7-9663-6A69A49ED367}" type="datetime1">
              <a:rPr lang="ru-RU" smtClean="0"/>
              <a:t>03.11.2020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9A1AD8-E792-4F5E-839F-FD57E5D4B939}" type="datetime1">
              <a:rPr lang="ru-RU" smtClean="0"/>
              <a:t>03.11.2020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75AE7A-E51C-4CC0-9444-C159148CF1E4}" type="datetime1">
              <a:rPr lang="ru-RU" smtClean="0"/>
              <a:t>03.11.2020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83F1E2-09B8-459C-A20A-DD603957A16A}" type="datetime1">
              <a:rPr lang="ru-RU" smtClean="0"/>
              <a:t>03.11.2020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BA31F4-19AA-476D-B02A-EF2027E94612}" type="datetime1">
              <a:rPr lang="ru-RU" smtClean="0"/>
              <a:t>03.11.2020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D08098-38C2-46E8-BE76-843E09DA60C7}" type="datetime1">
              <a:rPr lang="ru-RU" smtClean="0"/>
              <a:t>03.11.2020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C8FBB3-38E1-44B7-BEC6-5DBA43328B23}" type="datetime1">
              <a:rPr lang="ru-RU" smtClean="0"/>
              <a:t>03.11.2020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8" name="Полилиния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828" y="692696"/>
            <a:ext cx="9793088" cy="2667000"/>
          </a:xfrm>
        </p:spPr>
        <p:txBody>
          <a:bodyPr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ribl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/>
            <a:r>
              <a:rPr lang="ru-RU" sz="7200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литературы для студентов-педиатров</a:t>
            </a:r>
            <a:endParaRPr lang="ru-RU" sz="7200" b="1" dirty="0">
              <a:ln/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3852" y="5301208"/>
            <a:ext cx="9782744" cy="1143000"/>
          </a:xfrm>
        </p:spPr>
        <p:txBody>
          <a:bodyPr rtlCol="0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/>
            <a:r>
              <a:rPr lang="ru-RU" sz="3200" b="1" dirty="0" smtClean="0">
                <a:solidFill>
                  <a:srgbClr val="6D6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подготовила вед. библиотекарь Коновалова Ю.В. (студенческий читальный зал)</a:t>
            </a:r>
          </a:p>
          <a:p>
            <a:pPr rtl="0"/>
            <a:endParaRPr lang="ru-RU" b="1" dirty="0">
              <a:ln/>
              <a:solidFill>
                <a:srgbClr val="6D6C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3952" y="2134291"/>
            <a:ext cx="4824536" cy="3342501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6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Эндокринология – это наука о физиологии и патофизиологии эндокринных желез, клинических проявлениях и вспомогательных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технологиях диагностики заболеваний, связанных с нарушением функций этих желез. Это первый отечественный учебник по детской эндокринологии. Он написан ведущими отечественными эндокринологами, имеющими большой стаж в области преподавания этой дисциплины. Издание содержит тесты и клинические ситуационные задачи.</a:t>
            </a:r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3952" y="692696"/>
            <a:ext cx="4284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616.053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386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эндокринология / И. И. Дедов, В. А. Петеркова, О. А. Малиевский, Т. Ю. Ширяева. – Москва : ГЭОТАР-Медиа, 2016. – 256 с.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604" y="1340768"/>
            <a:ext cx="280831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8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636" y="2020967"/>
            <a:ext cx="2448272" cy="37714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820" y="980728"/>
            <a:ext cx="5554790" cy="4811732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6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основ дерматовенерологии необходимо в повседневной работе врача любой специальности, так как кожные заболевания во многом связаны с патологией внутренних органов и различных систем организма. Особенно дерматология важна для врачей-педиатров, так как именно они первыми сталкиваются с кожными заболеваниями у детей. В данном учебнике рассматриваются основные вопросы общей и частной дерматовенерологии. Особое внимание уделяется анатомо-физиологическим особенностям детской кожи и вопросам клинической картины и лечения кожных и венерических заболеваний как у новорожденных, так и у детей старшего возраста. Отдельные главы посвящены  наследственным заболеваниям кожи и редким  дерматозам, которые чаще встречаются в детском возрасте.</a:t>
            </a:r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0476" y="908720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616.053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386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Горланов, И. А. Детская дерматовенерология / И. А. Горланов. – Москва : ГЭОТАР-Медиа, 2017. – 512 с.</a:t>
            </a:r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 rtl="0"/>
            <a:r>
              <a:rPr lang="ru-RU" dirty="0" smtClean="0">
                <a:solidFill>
                  <a:srgbClr val="3A2D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«Сохраним здоровье детей – сохраним Россию!»</a:t>
            </a:r>
            <a:br>
              <a:rPr lang="ru-RU" dirty="0" smtClean="0">
                <a:solidFill>
                  <a:srgbClr val="3A2D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A2D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3A2D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А.А. Баранов</a:t>
            </a:r>
            <a:endParaRPr lang="ru-RU" dirty="0">
              <a:solidFill>
                <a:srgbClr val="3A2D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9877" y="2060848"/>
            <a:ext cx="964907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100" dirty="0"/>
          </a:p>
          <a:p>
            <a:pPr algn="just"/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Педиатрия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paidos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дитя, ребенок и "iatreia" – лечение) — раздел медицинской науки, который занимается вопросами ухода за больными и здоровыми детьми любого возраста, а также изучением, диагностикой и методами лечения детских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болезней. Здоровье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- это будущее нации, обеспечение которого возлагается прежде всего на плечи врача-педиатра. Ведь именно детский врач первым встречается с новорожденным, наблюдает ребенка вплоть до совершеннолетия. Без сомнения, качество предоставления медпомощи зависит от уровня образования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врача. Современная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педиатрия - динамично развивающийся в научном и практическом плане раздел медицины, представляет для преподавания один из самых трудных медицинских предметов. В тоже время ни у кого не вызывает сомнения, что здоровье детского населения является одним из самих важных элементов экономического, социального и культурного развития нашей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страны. Как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из названия дисциплины, изначально сфера интересов данного раздела медицины ограничивалась исключительно лечением больных детей и болезнями, характерными для раннего периода жизни ребенка. Но сегодня педиатрия занимается всеми аспектами жизни детей, которые прямо или косвенно касаются их развития и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здоровья. Главной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выделения педиатрии в отдельную науку является то, что ребенка нельзя считать просто маленьким человеком и рассматривать вопросы его здоровья по аналогии с взрослыми людьми, упрощая, таким образом, задачи диагностики, профилактики и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84" y="2276597"/>
            <a:ext cx="2520280" cy="35216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6300" y="692697"/>
            <a:ext cx="6120680" cy="5105579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600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 с детьми раннего возраста включает</a:t>
            </a:r>
          </a:p>
          <a:p>
            <a:pPr algn="just"/>
            <a:r>
              <a:rPr lang="ru-RU" sz="16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правильную организацию охраны здоровья нерожденного ребенка, новорожденного ребенка и ребенка раннего возраста; обеспечение тщательного медицинского наблюдения; проведения динамического наблюдения за детьми с отклонениями в состоянии здоровья и хроническими болезнями; организацию правильного ухода, вскармливания; проведение оздоровительных мероприятий; организацию комплексных диспансерных осмотров и лабораторно-диагностических обследований; профилактику анемии, гипотрофии, рахита; проведение противо-эпидемической и прививочной работы; санитарное просвещение родителей; предупреждение инфекционных и неинфекционных заболеваний; сохранение жизни каждого ребенка. Книги, посвященной профилактической педиатрии, до настоящего времени в нашей стране не было. В данном издании представлены новейшие данные по основным разделам профилактической педиатрии.</a:t>
            </a:r>
            <a:endParaRPr lang="ru-RU" sz="16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788" y="69269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616.053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842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Баранов, А. А. Профилактическая педиатрия / А. А. Баранов, Л. С. Намазова-Баранова. – Москва : Педиатр Ъ, 2015. – 744 с. </a:t>
            </a:r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660" y="2492896"/>
            <a:ext cx="2382757" cy="3384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828" y="902906"/>
            <a:ext cx="6408712" cy="5105579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600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Поликлиническая и неотложная педиатрия как предмет – раздел, в первую очередь, профилактической педиатрии. В последние годы особый упор делается на педиатрию здорового ребенка, или педиатрию развития, что открывает широкие горизонты перед профилактической</a:t>
            </a:r>
            <a:r>
              <a:rPr lang="ru-RU" sz="16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педиатрией и валеологией детства. Все большее признание получает концепция детских истоков хронических заболеваний взрослого и пожилого человека, или педиатрия «дебютов», дающая возможность предупредить эти заболевания или их осложнения уже в детском или подростковом возрасте. За последние годы круг методов современной науки значительно расширился. Ранее человечество никогда не имело столь широкого поля для формирования здоровья нации через здоровье детей. Одновременно поликлиническая и неотложная терапия решает и задачи лечебной педиатрии, или педиатрии болезней. Обеспечение здорового детства – главный стратегический путь к цивилизации и процветающему обществу будущего.</a:t>
            </a:r>
            <a:endParaRPr lang="ru-RU" sz="16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8588" y="902906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616.053</a:t>
            </a:r>
          </a:p>
          <a:p>
            <a:pPr algn="just"/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501</a:t>
            </a:r>
          </a:p>
          <a:p>
            <a:pPr algn="just"/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Калмыкова, А. С. Поликлиническая</a:t>
            </a:r>
          </a:p>
          <a:p>
            <a:pPr algn="just"/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неотложная педиатрия / А. С. </a:t>
            </a:r>
          </a:p>
          <a:p>
            <a:pPr algn="just"/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Калмыкова. – Москва : ГЭОТАР-Медиа, 2013. – 896 с.</a:t>
            </a:r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6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632" y="2251884"/>
            <a:ext cx="2448272" cy="3660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788" y="807130"/>
            <a:ext cx="6480720" cy="5105579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6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педиатрии в самостоятельную медицинскую дисциплину произошло в </a:t>
            </a:r>
            <a:r>
              <a:rPr lang="en-US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веке. Прежде детей лечили лишь на дому, вопросы тактики выхаживания детей излагали акушеры или терапевты. В Московском университете в 1765 - 1804 гг. существовала кафедра анатомии, хирургии и повивального искусства, где преподавали и детские болезни. Возникновение педиатрии в России как самостоятельной медицинской специальности тесно связано с историей старейшего высшего медицинского образовательного учреждения - Медико-хирургической академии (МХА), основанной в Петербурге в декабре 1798 г. по указу императора Павла </a:t>
            </a:r>
            <a:r>
              <a:rPr lang="en-US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медицинского факультета Московского университета.  Создатели учебника ставили своей целью обобщение опыта преподавания педиатрии, накопившийся за последние десятилетия. Материал изложен с учетом индивидуального подхода в лечении. «Мы против «техницизма и трафаретности» как в клинической практике, так и в обучении студентов» – заявляют авторы издания.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4532" y="807130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616.053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24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Шабалов, Н. П. Педиатрия / Н. П. Шабалов. – Санкт-Петербург : СпецЛит, 2010. – 935 с.</a:t>
            </a:r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0" y="2753920"/>
            <a:ext cx="2448272" cy="3495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8268" y="812824"/>
            <a:ext cx="6408712" cy="5436156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6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Педиатрия в ее современном воплощении не может рассматриваться как четко очерченная научная дисциплина. В ней неплохо уживаются и сотрудничают современная биология, информатика, физика и</a:t>
            </a:r>
          </a:p>
          <a:p>
            <a:pPr algn="just"/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физиология, молекулярная генетика и химия полимеров. Здесь же – клиническая фармакология и остеопатия, гомеопатия и традиционная народная медицина. Именно степень и широта интеграции с фундаментальными науками составляет сущность научного прогресса в педиатрии. Согласно энциклопедическому словарю медицинских терминов, «Пропедевтика» – вводный курс в клиническую дисциплину, предполагающий обучение методам клинического обследования больного, семиотике болезней и воспитание профессиональных черт личности врача на основе медицинской деонтологии. Пропедевтика детских болезней - пропедевтика болезней человека на протяжении всей его жизни. Николай Иванович Пирогов говорил, что наши болезни родом из детства. Значит, речь идет о пропедевтике здоровья человека на протяжении всей жизни.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788" y="812824"/>
            <a:ext cx="39033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616.053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756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Воронцов, И. М. Пропедевтика детских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 / И. М. Воронцов, А. В. Мазурин. – Санкт-Петербург : ООО «Издательство Фолиант», 2009. – 1008 с.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5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359" y="2420888"/>
            <a:ext cx="2219477" cy="329956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53852" y="908720"/>
            <a:ext cx="5400600" cy="4811732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6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части пособия взаимосвязаны, так как на практических занятиях в различных отделениях клиник студенты должны постепенно «входить» в педиатрию. Именно с этих первых шагов и начинается становление будущего врача-педиатра. Врач-педиатр на протяжении всей своей профессиональной деятельности обязан совершенствовать знания и умения, необходимые для оказания высокоспециализированной медицинской помощи детям. И началом этого процесса является его работа в клинике, больнице, поликлинике, контакты с ребенком, его родителями, медицинским персоналом. В педиатрии разработаны и существуют только свойственные педиатрическим специальностям</a:t>
            </a:r>
          </a:p>
          <a:p>
            <a:pPr algn="just"/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методы, инструментарий, способы</a:t>
            </a:r>
          </a:p>
          <a:p>
            <a:pPr algn="just"/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 и употребления лекарственных средств и многое другое.</a:t>
            </a:r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5697" y="908720"/>
            <a:ext cx="409080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616.053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335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Запруднов, А. М. Общий уход за детьми /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М. Запруднов, К. И. Григорьев. – Москва :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ГЭОТАР-Медиа, 2009. – 416 с.</a:t>
            </a:r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240" r="17240"/>
          <a:stretch/>
        </p:blipFill>
        <p:spPr>
          <a:xfrm>
            <a:off x="8182644" y="2492896"/>
            <a:ext cx="2376264" cy="3573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820" y="960759"/>
            <a:ext cx="6336704" cy="5105579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6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неврология – сравнительно молодая дисциплина. Она зародилась на стыке невропатологии и педиатрии, основывается на достижениях современной нейрофизиологии, нейроморфологии, психологии и других наук. В каждом возрастном периоде имеются критерии, определяющие границы между нормой и патологией. Любой врач-педиатр должен уметь распознать наиболее распространенные заболевания нервной системы у детей: менингиты, энцефалиты, эпилепсию, опухоли головного мозга. В последние годы отмечается заметный прогресс в детской неврологии.  Получены важные данные по возрастной эволюции мозга, формированию его структур и функций. В клиническую практику внедряются современные нейрофизиологические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исследования. Расширились диагностические возможности. Задачами детской неврологии являются изучение онтогенеза нервной системы ребенка, соответствия развития нервно-психических функций возрасту и выявление причин задержек или искажения развития</a:t>
            </a:r>
            <a:r>
              <a:rPr lang="ru-RU" sz="1600" dirty="0" smtClean="0">
                <a:solidFill>
                  <a:srgbClr val="003300"/>
                </a:solidFill>
              </a:rPr>
              <a:t>.</a:t>
            </a:r>
            <a:endParaRPr lang="ru-RU" sz="1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88578" y="960759"/>
            <a:ext cx="3492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616.053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15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Бадалян, Л. О. Детская неврология /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О. Бадалян. – Москва : МЕД-пресс-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2016. – 608 с.</a:t>
            </a:r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7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254" r="23877"/>
          <a:stretch/>
        </p:blipFill>
        <p:spPr>
          <a:xfrm>
            <a:off x="1125860" y="2492896"/>
            <a:ext cx="2448272" cy="3569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6277" y="956643"/>
            <a:ext cx="6560703" cy="5105579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6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толчком в развитии педиатрической хирургии стало внедрение в повседневную клиническую практику современных неинвазивных и неионизирующих методик визуализации, таких как антенатальная ультразвуковая диагностика и магнитно-резонансная томография. Пренатальная и перинатальная диагностика, современное развитие анестезиологии, реаниматологии и интенсивной терапии позволяют подготовить и успешно выполнить многие оперативные вмешательства сразу же после рождения ребенка. На современном этапе развития медицины детскую хирургию трудно представить без эндоскопических операций. Сегодня эндоскопические операции –своеобразный «золотой стандарт» в детских хирургических клиниках и ведущий лечебно-диагностический метод. В основу учебника положен опыт коллектива кафедры и клиники детской хирургии Российского национального исследовательского медицинского университета им. Н.И. Пирогова, а также достижения детских хирургов в нашей стране и за</a:t>
            </a:r>
          </a:p>
          <a:p>
            <a:pPr algn="just"/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рубежом.</a:t>
            </a:r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813" y="956643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616.053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386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Исаков, Ю. Ф. Детская хирургия / Ю. Ф. Исаков, А. Ю. Разумовский. – Москва : ГЭОТАР-Медиа, 2015. – 1040 с.</a:t>
            </a:r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2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она земли 16х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332_TF02801065.potx" id="{FC12A0A6-FF42-4F65-963F-ECB3CF7CDBAB}" vid="{35AA5B1B-E831-4D47-87D4-9E5835EC37D7}"/>
    </a:ext>
  </a:extLst>
</a:theme>
</file>

<file path=ppt/theme/theme2.xml><?xml version="1.0" encoding="utf-8"?>
<a:theme xmlns:a="http://schemas.openxmlformats.org/drawingml/2006/main" name="Тема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тонах земли (широкоэкранный формат)</Template>
  <TotalTime>588</TotalTime>
  <Words>1587</Words>
  <Application>Microsoft Office PowerPoint</Application>
  <PresentationFormat>Произвольный</PresentationFormat>
  <Paragraphs>65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Corbel</vt:lpstr>
      <vt:lpstr>Times New Roman</vt:lpstr>
      <vt:lpstr>Тона земли 16х9</vt:lpstr>
      <vt:lpstr>Обзор литературы для студентов-педиатров</vt:lpstr>
      <vt:lpstr>«Сохраним здоровье детей – сохраним Россию!»        А.А. Баранов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Пользователь</dc:creator>
  <cp:lastModifiedBy>User2</cp:lastModifiedBy>
  <cp:revision>71</cp:revision>
  <dcterms:created xsi:type="dcterms:W3CDTF">2020-10-05T11:14:04Z</dcterms:created>
  <dcterms:modified xsi:type="dcterms:W3CDTF">2020-11-03T05:48:33Z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