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1" r:id="rId4"/>
    <p:sldId id="272" r:id="rId5"/>
    <p:sldId id="265" r:id="rId6"/>
    <p:sldId id="263" r:id="rId7"/>
    <p:sldId id="264" r:id="rId8"/>
    <p:sldId id="266" r:id="rId9"/>
    <p:sldId id="273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1-E5BC-4FA9-86B7-44CBEFD4A0C7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3DAF-444B-452D-BA24-BD80B9478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1-E5BC-4FA9-86B7-44CBEFD4A0C7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3DAF-444B-452D-BA24-BD80B9478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1-E5BC-4FA9-86B7-44CBEFD4A0C7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3DAF-444B-452D-BA24-BD80B9478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1-E5BC-4FA9-86B7-44CBEFD4A0C7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3DAF-444B-452D-BA24-BD80B9478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1-E5BC-4FA9-86B7-44CBEFD4A0C7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3DAF-444B-452D-BA24-BD80B9478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1-E5BC-4FA9-86B7-44CBEFD4A0C7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3DAF-444B-452D-BA24-BD80B9478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1-E5BC-4FA9-86B7-44CBEFD4A0C7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3DAF-444B-452D-BA24-BD80B9478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1-E5BC-4FA9-86B7-44CBEFD4A0C7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3DAF-444B-452D-BA24-BD80B9478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1-E5BC-4FA9-86B7-44CBEFD4A0C7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3DAF-444B-452D-BA24-BD80B9478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1-E5BC-4FA9-86B7-44CBEFD4A0C7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3DAF-444B-452D-BA24-BD80B9478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1-E5BC-4FA9-86B7-44CBEFD4A0C7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3DAF-444B-452D-BA24-BD80B9478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B0B61-E5BC-4FA9-86B7-44CBEFD4A0C7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E3DAF-444B-452D-BA24-BD80B9478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ПСИХОЛОГИЯ  В  МЕДИЦИНЕ</a:t>
            </a:r>
            <a:br>
              <a:rPr lang="ru-RU" sz="2400" dirty="0" smtClean="0"/>
            </a:br>
            <a:r>
              <a:rPr lang="ru-RU" sz="2400" dirty="0" smtClean="0"/>
              <a:t>(тематический обзор)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7632848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История развития медицинской психологии представляет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собой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извилистый путь. Располагаясь на границе между медициной и психологией, новая наука то и дело прибивалась то к одному, то к другому берегу реки под названием «человекознание».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Точкой отсчёта зарождения медицинской психологии можно считать призыв медиков «лечить не болезнь, но больного». Именно с этого времени начало происходить взаимопроникновение психологии и медицины.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Психолог – очень ответственная профессия, так как она предполагает вмешательство в жизнь другого человека. Чтобы вмешиваться в законы жизни, надо их знать. На данный момент психология как наука владеет определёнными знаниями, но не менее ценными знаниями о жизни располагают и другие науки, в особенности практическая медицина. В ней накоплен огромный опыт «вмешательства» в самое совершенное творение – организм человека.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764704"/>
            <a:ext cx="60486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 86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Психология для стоматологов : учебник / под редакцией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Н. В. Кудрявой. – Москва : ГЭОТАР-Медиа, 2007. – 400 с.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2276872"/>
            <a:ext cx="6213376" cy="370527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Представлено современное состояние психологии как системы теоретических и практических знаний, рассмотрены прикладные вопросы психологии с точки зрения применения их в практике врача - стоматолога. Изложение теоретического материала сопровождается анализом конкретных ситуаций из практики. Каждый раздел содержит вопросы для самостоятельной работы и список литературы.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3" name="Picture 7" descr="C:\Documents and Settings\User\Рабочий стол\KudryavceVa_Psix_D_St.jpg"/>
          <p:cNvPicPr>
            <a:picLocks noChangeAspect="1" noChangeArrowheads="1"/>
          </p:cNvPicPr>
          <p:nvPr/>
        </p:nvPicPr>
        <p:blipFill>
          <a:blip r:embed="rId2" cstate="print"/>
          <a:srcRect l="12121" t="13953" r="15152" b="13954"/>
          <a:stretch>
            <a:fillRect/>
          </a:stretch>
        </p:blipFill>
        <p:spPr bwMode="auto">
          <a:xfrm>
            <a:off x="395536" y="1628800"/>
            <a:ext cx="1944216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412776"/>
            <a:ext cx="78238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dirty="0" smtClean="0"/>
              <a:t>   Многовековой опыт научил медиков заживлять раны, излечивать болезни, </a:t>
            </a:r>
          </a:p>
          <a:p>
            <a:pPr algn="just"/>
            <a:r>
              <a:rPr lang="ru-RU" dirty="0" smtClean="0"/>
              <a:t>продлять жизнь. Однако для полноты жизни человеку недостаточно лишь </a:t>
            </a:r>
          </a:p>
          <a:p>
            <a:pPr algn="just"/>
            <a:r>
              <a:rPr lang="ru-RU" dirty="0" smtClean="0"/>
              <a:t>поддерживать физиологическое существование. В наше стремительное </a:t>
            </a:r>
          </a:p>
          <a:p>
            <a:pPr algn="just"/>
            <a:r>
              <a:rPr lang="ru-RU" dirty="0" smtClean="0"/>
              <a:t>время зачастую стала возможна  психическая смерть человека при сохране-</a:t>
            </a:r>
          </a:p>
          <a:p>
            <a:pPr algn="just"/>
            <a:r>
              <a:rPr lang="ru-RU" dirty="0" smtClean="0"/>
              <a:t>нии физической жизни. </a:t>
            </a:r>
          </a:p>
          <a:p>
            <a:pPr algn="just"/>
            <a:r>
              <a:rPr lang="ru-RU" dirty="0" smtClean="0"/>
              <a:t>   Кто и как  может и должен помочь человеку, находящемуся в жизненном </a:t>
            </a:r>
          </a:p>
          <a:p>
            <a:pPr algn="just"/>
            <a:r>
              <a:rPr lang="ru-RU" dirty="0" smtClean="0"/>
              <a:t>тупике?  На эти и многие  другие вопросы призваны ответить книги, пред-</a:t>
            </a:r>
          </a:p>
          <a:p>
            <a:pPr algn="just"/>
            <a:r>
              <a:rPr lang="ru-RU" dirty="0" smtClean="0"/>
              <a:t>тавленные в этом обзоре.</a:t>
            </a:r>
            <a:endParaRPr lang="ru-RU" dirty="0"/>
          </a:p>
        </p:txBody>
      </p:sp>
      <p:sp>
        <p:nvSpPr>
          <p:cNvPr id="1026" name="AutoShape 2" descr="&amp;Acy;&amp;bcy;&amp;rcy;&amp;acy;&amp;mcy;&amp;ocy;&amp;vcy;&amp;acy;, &amp;Gcy;.&amp;Scy;.; &amp;YUcy;&amp;dcy;&amp;chcy;&amp;icy;&amp;tscy;, &amp;YUcy;.&amp;Acy;.: &amp;Pcy;&amp;scy;&amp;icy;&amp;khcy;&amp;ocy;&amp;lcy;&amp;ocy;&amp;gcy;&amp;icy;&amp;yacy; &amp;vcy; &amp;mcy;&amp;iecy;&amp;dcy;&amp;icy;&amp;tscy;&amp;icy;&amp;ncy;&amp;iecy;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 descr="https://www.libex.ru/img/x/23/06/911a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 descr="https://www.libex.ru/img/x/23/06/911a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988840"/>
            <a:ext cx="6480720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   Книга, предлагаемая вниманию читателя, очень необычна. Её предмет – практическое применение достижений современной психологической науки. Она рассчитана на широкую и весьма многочисленную аудиторию – на всех тех, кто хочет получить надёжный и полезный минимум психологических знаний. Все темы, обсуждаемые на страницах учебника, имеют самое непосредственное отношение к повседневной жизни студента, то есть человека, образ жизни которого подчинён задаче получения образования. Занимаясь по этому учебнику, выполняя предложенные в нём задания, вы сможете приобрести базовые навыки психической саморегуляции, разрешения конфликтных ситуаций, оказания психологической помощи.</a:t>
            </a:r>
            <a:endParaRPr lang="ru-RU" sz="1800" dirty="0"/>
          </a:p>
        </p:txBody>
      </p:sp>
      <p:pic>
        <p:nvPicPr>
          <p:cNvPr id="4" name="Picture 10" descr="C:\Documents and Settings\User\Рабочий стол\virdzhiniya-n-kvinn-prikladnaya-psikhologiya-1-6971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2323710" cy="309634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75856" y="692696"/>
            <a:ext cx="5338936" cy="1084982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>88</a:t>
            </a:r>
            <a:br>
              <a:rPr lang="ru-RU" sz="1800" dirty="0" smtClean="0"/>
            </a:br>
            <a:r>
              <a:rPr lang="ru-RU" sz="1800" dirty="0" smtClean="0"/>
              <a:t>К 327</a:t>
            </a:r>
            <a:br>
              <a:rPr lang="ru-RU" sz="1800" dirty="0" smtClean="0"/>
            </a:br>
            <a:r>
              <a:rPr lang="ru-RU" sz="1800" dirty="0" smtClean="0"/>
              <a:t>Квинн, В. Прикладная психология / В. Квинн. –</a:t>
            </a:r>
            <a:br>
              <a:rPr lang="ru-RU" sz="1800" dirty="0" smtClean="0"/>
            </a:br>
            <a:r>
              <a:rPr lang="ru-RU" sz="1800" dirty="0" smtClean="0"/>
              <a:t>Санкт-Петербург : Питер, 2000. – 560 с.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01357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>                                     88</a:t>
            </a:r>
            <a:br>
              <a:rPr lang="ru-RU" sz="2000" dirty="0" smtClean="0"/>
            </a:br>
            <a:r>
              <a:rPr lang="ru-RU" sz="2000" dirty="0" smtClean="0"/>
              <a:t>                                     П 863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Психологический атлас человека / под  редакцией</a:t>
            </a:r>
            <a:br>
              <a:rPr lang="ru-RU" sz="2000" dirty="0" smtClean="0"/>
            </a:br>
            <a:r>
              <a:rPr lang="ru-RU" sz="2000" dirty="0" smtClean="0"/>
              <a:t>                                      А. А. Реана. – Санкт-Петербург : ПРАЙМ-ЕВРОЗНАК, 2006. –</a:t>
            </a:r>
            <a:br>
              <a:rPr lang="ru-RU" sz="2000" dirty="0" smtClean="0"/>
            </a:br>
            <a:r>
              <a:rPr lang="ru-RU" sz="2000" dirty="0" smtClean="0"/>
              <a:t>                                       651 с.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2332037"/>
            <a:ext cx="6285384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Этот учебник даёт полное представление о современных знаниях в области  психологии развития человека. Книга разделена на восемь частей, каждая из которых описывает особенности психологии данного возрастного периода – от младенчества ( от рождения до двух лет) и до поздней взрослости и старости (60…75…). В каждой части подробно разбираются когнитивные и поведенческие особенности, аффективная сфера, мотивационная сфера, особенности Я-концепции, характерные для каждого возрастного периода.</a:t>
            </a:r>
            <a:endParaRPr lang="ru-RU" sz="2000" dirty="0"/>
          </a:p>
        </p:txBody>
      </p:sp>
      <p:pic>
        <p:nvPicPr>
          <p:cNvPr id="22530" name="Picture 2" descr="C:\Documents and Settings\User\Рабочий стол\10004019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215530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9712" y="1268760"/>
            <a:ext cx="716428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88</a:t>
            </a:r>
          </a:p>
          <a:p>
            <a:r>
              <a:rPr lang="en-US" dirty="0" smtClean="0"/>
              <a:t>               </a:t>
            </a:r>
            <a:r>
              <a:rPr lang="ru-RU" dirty="0" smtClean="0"/>
              <a:t>В 191</a:t>
            </a:r>
          </a:p>
          <a:p>
            <a:r>
              <a:rPr lang="ru-RU" dirty="0" smtClean="0"/>
              <a:t>                     Васильева, О. С. Психология здоровья человека : эталоны,</a:t>
            </a:r>
          </a:p>
          <a:p>
            <a:r>
              <a:rPr lang="ru-RU" dirty="0" smtClean="0"/>
              <a:t>                представления, установки : учебное пособие для студ. высш. </a:t>
            </a:r>
          </a:p>
          <a:p>
            <a:r>
              <a:rPr lang="ru-RU" dirty="0" smtClean="0"/>
              <a:t>                 учеб. заведений / О. С. Васильева, Ф. Р. Филатов. – Москва :</a:t>
            </a:r>
          </a:p>
          <a:p>
            <a:r>
              <a:rPr lang="ru-RU" dirty="0" smtClean="0"/>
              <a:t>                 Академия, 2001. – 352 с.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Длительное время проблема здоровья оказывалась вне внимания </a:t>
            </a:r>
          </a:p>
          <a:p>
            <a:r>
              <a:rPr lang="ru-RU" dirty="0" smtClean="0"/>
              <a:t>психологической науки. Только во второй половине прошлого века</a:t>
            </a:r>
          </a:p>
          <a:p>
            <a:r>
              <a:rPr lang="ru-RU" dirty="0" smtClean="0"/>
              <a:t> выделилась так называемая ПСИХОЛОГИЯ ЗДОРОВЬЯ – научно-</a:t>
            </a:r>
          </a:p>
          <a:p>
            <a:r>
              <a:rPr lang="ru-RU" dirty="0" smtClean="0"/>
              <a:t>практическое направление, призванное исследовать социо-культур-</a:t>
            </a:r>
          </a:p>
          <a:p>
            <a:r>
              <a:rPr lang="ru-RU" dirty="0" smtClean="0"/>
              <a:t>ные и социально-психологические проблемы здоровья и здравоохра-</a:t>
            </a:r>
          </a:p>
          <a:p>
            <a:r>
              <a:rPr lang="ru-RU" dirty="0" smtClean="0"/>
              <a:t>нения.</a:t>
            </a:r>
          </a:p>
          <a:p>
            <a:r>
              <a:rPr lang="ru-RU" dirty="0" smtClean="0"/>
              <a:t>   Цель данного пособия – проанализировать наиболее распростра-</a:t>
            </a:r>
          </a:p>
          <a:p>
            <a:r>
              <a:rPr lang="ru-RU" dirty="0" smtClean="0"/>
              <a:t>нённые научные и социальные представления о феномене здоровья,</a:t>
            </a:r>
          </a:p>
          <a:p>
            <a:r>
              <a:rPr lang="ru-RU" dirty="0" smtClean="0"/>
              <a:t>охватывающие всё многообразие его психологической и социальной</a:t>
            </a:r>
          </a:p>
          <a:p>
            <a:r>
              <a:rPr lang="ru-RU" dirty="0" smtClean="0"/>
              <a:t>проблематики.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203" name="Picture 11" descr="C:\Documents and Settings\User\Рабочий стол\19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1944216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224" y="274638"/>
            <a:ext cx="667057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>88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 </a:t>
            </a:r>
            <a:r>
              <a:rPr lang="ru-RU" sz="2000" dirty="0" smtClean="0"/>
              <a:t>99</a:t>
            </a:r>
            <a:br>
              <a:rPr lang="ru-RU" sz="2000" dirty="0" smtClean="0"/>
            </a:br>
            <a:r>
              <a:rPr lang="ru-RU" sz="2000" dirty="0" smtClean="0"/>
              <a:t>Мягков</a:t>
            </a:r>
            <a:r>
              <a:rPr lang="ru-RU" sz="2000" dirty="0" smtClean="0"/>
              <a:t>, И. Ф. Медицинская психология : основы  </a:t>
            </a:r>
            <a:r>
              <a:rPr lang="ru-RU" sz="2000" dirty="0" smtClean="0"/>
              <a:t>патопсихологии </a:t>
            </a:r>
            <a:r>
              <a:rPr lang="ru-RU" sz="2000" dirty="0" smtClean="0"/>
              <a:t>и психопатологии : учебник для </a:t>
            </a:r>
            <a:r>
              <a:rPr lang="ru-RU" sz="2000" dirty="0" smtClean="0"/>
              <a:t>вузов</a:t>
            </a:r>
            <a:r>
              <a:rPr lang="en-US" sz="2000" dirty="0" smtClean="0"/>
              <a:t> / </a:t>
            </a:r>
            <a:r>
              <a:rPr lang="ru-RU" sz="2000" dirty="0" smtClean="0"/>
              <a:t>И. </a:t>
            </a:r>
            <a:r>
              <a:rPr lang="ru-RU" sz="2000" dirty="0" smtClean="0"/>
              <a:t>Ф. Мягков.</a:t>
            </a:r>
            <a:r>
              <a:rPr lang="ru-RU" sz="2000" dirty="0" smtClean="0"/>
              <a:t> </a:t>
            </a:r>
            <a:r>
              <a:rPr lang="ru-RU" sz="2000" dirty="0" smtClean="0"/>
              <a:t>– Москва :  Логос</a:t>
            </a:r>
            <a:r>
              <a:rPr lang="ru-RU" sz="2000" dirty="0" smtClean="0"/>
              <a:t>, 1999</a:t>
            </a:r>
            <a:r>
              <a:rPr lang="ru-RU" sz="2000" dirty="0" smtClean="0"/>
              <a:t>. – 232 с. : ил.</a:t>
            </a:r>
            <a:br>
              <a:rPr lang="ru-RU" sz="2000" dirty="0" smtClean="0"/>
            </a:br>
            <a:r>
              <a:rPr lang="ru-RU" sz="2000" dirty="0" smtClean="0"/>
              <a:t>                 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2332037"/>
            <a:ext cx="7056784" cy="452596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    В системе психологического образования медицинская психология является одной из ключевых дисциплин, без которых немыслима подготовка современного психолога широкого профиля, способного как к исследовательской, так и к практической работе в области образования, в сфере управления, в социальных службах и др. В тесном сотрудничестве с медицинской психологией развиваются авиационная, космическая и экстремальная медицина, требующая повышенного внимания к внутреннему миру личности.</a:t>
            </a:r>
          </a:p>
          <a:p>
            <a:r>
              <a:rPr lang="ru-RU" sz="2000" dirty="0" smtClean="0"/>
              <a:t>    В настоящем учебнике рассматриваются вопросы общей психологии,  их взаимосвязь с общей психопатологией применительно к практической медицине, а также освящаются как  общие, так и частные вопросы медицинской психологии.</a:t>
            </a:r>
            <a:endParaRPr lang="ru-RU" sz="2000" dirty="0"/>
          </a:p>
        </p:txBody>
      </p:sp>
      <p:pic>
        <p:nvPicPr>
          <p:cNvPr id="6146" name="Picture 2" descr="C:\Documents and Settings\User\Рабочий стол\мягк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1764704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08720"/>
            <a:ext cx="823821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                                 88</a:t>
            </a:r>
          </a:p>
          <a:p>
            <a:r>
              <a:rPr lang="ru-RU" sz="2000" dirty="0" smtClean="0"/>
              <a:t>                                 М 501</a:t>
            </a:r>
          </a:p>
          <a:p>
            <a:r>
              <a:rPr lang="ru-RU" sz="2000" dirty="0" smtClean="0"/>
              <a:t>                                             Менделевич, В.Д. Клиническая и медицинская </a:t>
            </a:r>
          </a:p>
          <a:p>
            <a:r>
              <a:rPr lang="ru-RU" sz="2000" dirty="0" smtClean="0"/>
              <a:t>                                 психология : практическое руководство / В. Д. Менде-</a:t>
            </a:r>
          </a:p>
          <a:p>
            <a:r>
              <a:rPr lang="ru-RU" sz="2000" dirty="0" smtClean="0"/>
              <a:t>                                 левич. – Москва : МЕДпресс, 1999. – 592 с.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   В практическом руководстве отражены основные разделы клинической</a:t>
            </a:r>
          </a:p>
          <a:p>
            <a:r>
              <a:rPr lang="ru-RU" sz="2000" dirty="0" smtClean="0"/>
              <a:t>(медицинской) психологии :</a:t>
            </a:r>
          </a:p>
          <a:p>
            <a:r>
              <a:rPr lang="ru-RU" sz="2000" dirty="0" smtClean="0"/>
              <a:t>   - психология больного и лечебного взаимодействия,</a:t>
            </a:r>
          </a:p>
          <a:p>
            <a:r>
              <a:rPr lang="ru-RU" sz="2000" dirty="0" smtClean="0"/>
              <a:t>   - возрастная и семейная клиническая психология, </a:t>
            </a:r>
          </a:p>
          <a:p>
            <a:r>
              <a:rPr lang="ru-RU" sz="2000" dirty="0" smtClean="0"/>
              <a:t>   - психология девиантного (отклоняющегося) поведения,</a:t>
            </a:r>
          </a:p>
          <a:p>
            <a:r>
              <a:rPr lang="ru-RU" sz="2000" dirty="0" smtClean="0"/>
              <a:t>   - психологическое консультирование, психокоррекция и психотерапия,</a:t>
            </a:r>
          </a:p>
          <a:p>
            <a:r>
              <a:rPr lang="ru-RU" sz="2000" dirty="0" smtClean="0"/>
              <a:t>   - психосоматическая медицина и др.</a:t>
            </a:r>
          </a:p>
        </p:txBody>
      </p:sp>
      <p:pic>
        <p:nvPicPr>
          <p:cNvPr id="5121" name="Picture 1" descr="C:\Documents and Settings\User\Рабочий стол\менделеви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1872208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620688"/>
            <a:ext cx="7353231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          88</a:t>
            </a:r>
          </a:p>
          <a:p>
            <a:r>
              <a:rPr lang="ru-RU" dirty="0" smtClean="0"/>
              <a:t>                             А 161</a:t>
            </a:r>
          </a:p>
          <a:p>
            <a:r>
              <a:rPr lang="ru-RU" dirty="0" smtClean="0"/>
              <a:t>                                        Абрамова, Г. С. Психология в медицине : учебное</a:t>
            </a:r>
          </a:p>
          <a:p>
            <a:r>
              <a:rPr lang="ru-RU" dirty="0" smtClean="0"/>
              <a:t>                              пособие / Г. С. Абрамова, Ю. А. Юдчиц. – Москва : </a:t>
            </a:r>
          </a:p>
          <a:p>
            <a:r>
              <a:rPr lang="ru-RU" dirty="0" smtClean="0"/>
              <a:t>                               Кафедра- М, 1998. – 272 с. :  ил.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Много нового и сложного появилось в отношении современного</a:t>
            </a:r>
          </a:p>
          <a:p>
            <a:r>
              <a:rPr lang="ru-RU" dirty="0" smtClean="0"/>
              <a:t>человека к себе, к своей жизни, ему непросто в одиночку преодолевать</a:t>
            </a:r>
          </a:p>
          <a:p>
            <a:r>
              <a:rPr lang="ru-RU" dirty="0" smtClean="0"/>
              <a:t>трудности. Кто ему помогает? Какое оказывают влияние на жизнь чело-</a:t>
            </a:r>
          </a:p>
          <a:p>
            <a:r>
              <a:rPr lang="ru-RU" dirty="0" smtClean="0"/>
              <a:t>века окружающие люди и обстоятельства? Эти актуальные вопросы</a:t>
            </a:r>
          </a:p>
          <a:p>
            <a:r>
              <a:rPr lang="ru-RU" dirty="0" smtClean="0"/>
              <a:t>встают при профессиональном обучении врачей, учителей, психологов,</a:t>
            </a:r>
          </a:p>
          <a:p>
            <a:r>
              <a:rPr lang="ru-RU" dirty="0" smtClean="0"/>
              <a:t>социальных работников, юристов.</a:t>
            </a:r>
          </a:p>
          <a:p>
            <a:r>
              <a:rPr lang="ru-RU" dirty="0" smtClean="0"/>
              <a:t>    Предлагаемая работа обращается к проблемам взаимодействия врач-</a:t>
            </a:r>
          </a:p>
          <a:p>
            <a:r>
              <a:rPr lang="ru-RU" dirty="0" smtClean="0"/>
              <a:t>больной, а также заставляет задуматься над проблемой прфессиональ-</a:t>
            </a:r>
          </a:p>
          <a:p>
            <a:r>
              <a:rPr lang="ru-RU" dirty="0" smtClean="0"/>
              <a:t>ной деформации самого врача.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7" name="Picture 1" descr="C:\Documents and Settings\User\Рабочий стол\911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2035944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332656"/>
            <a:ext cx="60486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88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Т982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Тюльпин,  Ю. Г. Медицинская психология : учебник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Тюльпин. – Москва : Медицина, 2004. – 320 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2204864"/>
            <a:ext cx="6203032" cy="4281339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учебнике подробно рассмотрены психологические проблемы, возникающие в медицинской практике. Исключительно практическая направленность книги позволяет найти ответы на различные вопросы, связанные с диагностикой, лечением  и реабилитацией  пациентов. Обсуждаются психогигиена медицинской деятельности, профилактика психологических срывов у медицинских работников. В специальных разделах отражены проблемы, возникающие при работе с пациентами разного возраста, больными с неизлечимыми заболеваниями и находящимися в терминальном состоянии. Особенно подробно описаны диагностика личности, природа межличностных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внутриличностных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конфликтов, индивидуальные механизмы преодоления стресса.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Picture 3" descr="C:\Documents and Settings\User\Рабочий стол\10049311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1872208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1175</TotalTime>
  <Words>970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ПСИХОЛОГИЯ  В  МЕДИЦИНЕ (тематический обзор)</vt:lpstr>
      <vt:lpstr>Презентация PowerPoint</vt:lpstr>
      <vt:lpstr>88 К 327 Квинн, В. Прикладная психология / В. Квинн. – Санкт-Петербург : Питер, 2000. – 560 с.</vt:lpstr>
      <vt:lpstr>                                     88                                      П 863                                               Психологический атлас человека / под  редакцией                                       А. А. Реана. – Санкт-Петербург : ПРАЙМ-ЕВРОЗНАК, 2006. –                                        651 с.                                              </vt:lpstr>
      <vt:lpstr>Презентация PowerPoint</vt:lpstr>
      <vt:lpstr>88 М 99 Мягков, И. Ф. Медицинская психология : основы  патопсихологии и психопатологии : учебник для вузов / И. Ф. Мягков. – Москва :  Логос, 1999. – 232 с. : ил.                   </vt:lpstr>
      <vt:lpstr>Презентация PowerPoint</vt:lpstr>
      <vt:lpstr>Презентация PowerPoint</vt:lpstr>
      <vt:lpstr>88 Т982 Тюльпин,  Ю. Г. Медицинская психология : учебник / Ю. Г. Тюльпин. – Москва : Медицина, 2004. – 320 с.</vt:lpstr>
      <vt:lpstr>88 П 86 Психология для стоматологов : учебник / под редакцией Н. В. Кудрявой. – Москва : ГЭОТАР-Медиа, 2007. – 400 с. 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психолгия в медицине</dc:title>
  <dc:creator>User</dc:creator>
  <cp:lastModifiedBy>User2</cp:lastModifiedBy>
  <cp:revision>125</cp:revision>
  <dcterms:created xsi:type="dcterms:W3CDTF">2020-10-05T11:08:31Z</dcterms:created>
  <dcterms:modified xsi:type="dcterms:W3CDTF">2020-12-28T07:15:24Z</dcterms:modified>
</cp:coreProperties>
</file>