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66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D1427-BEA2-4D9B-922B-C15FB5D75324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C4C11-A330-43ED-B54B-1225C4C25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54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Предлагаемая </a:t>
            </a:r>
            <a:r>
              <a:rPr lang="ru-RU" dirty="0" err="1" smtClean="0"/>
              <a:t>чита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C4C11-A330-43ED-B54B-1225C4C25E9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789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0B16-9E5D-4DC5-B1B8-1F8B1AB64FD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6BE1-DE67-409D-97DA-BA321E78F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0B16-9E5D-4DC5-B1B8-1F8B1AB64FD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6BE1-DE67-409D-97DA-BA321E78F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0B16-9E5D-4DC5-B1B8-1F8B1AB64FD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6BE1-DE67-409D-97DA-BA321E78F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0B16-9E5D-4DC5-B1B8-1F8B1AB64FD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6BE1-DE67-409D-97DA-BA321E78F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0B16-9E5D-4DC5-B1B8-1F8B1AB64FD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6BE1-DE67-409D-97DA-BA321E78F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0B16-9E5D-4DC5-B1B8-1F8B1AB64FD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6BE1-DE67-409D-97DA-BA321E78F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0B16-9E5D-4DC5-B1B8-1F8B1AB64FD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6BE1-DE67-409D-97DA-BA321E78F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0B16-9E5D-4DC5-B1B8-1F8B1AB64FD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6BE1-DE67-409D-97DA-BA321E78F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0B16-9E5D-4DC5-B1B8-1F8B1AB64FD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6BE1-DE67-409D-97DA-BA321E78F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0B16-9E5D-4DC5-B1B8-1F8B1AB64FD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6BE1-DE67-409D-97DA-BA321E78F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0B16-9E5D-4DC5-B1B8-1F8B1AB64FD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6BE1-DE67-409D-97DA-BA321E78F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C0B16-9E5D-4DC5-B1B8-1F8B1AB64FD9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96BE1-DE67-409D-97DA-BA321E78F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/>
          <a:lstStyle/>
          <a:p>
            <a:r>
              <a:rPr lang="ru-RU" dirty="0" smtClean="0"/>
              <a:t>Психотерапия</a:t>
            </a:r>
            <a:br>
              <a:rPr lang="ru-RU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(ТЕМАТИЧЕСКИЙ ОБЗОР)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772816"/>
            <a:ext cx="6984776" cy="468052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Психотерапия – система лечебного воздействия на психику, а через психику – на весь организм и поведение больного.</a:t>
            </a:r>
          </a:p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Практика показывает, что знание психотерапии необходимо сейчас не только врачам, традиционно занимающимися психотерапией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(психиатры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наркологи), но и врачам-интернистам, организаторам здравоохранения, психологам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первую очередь медицинским и социальным), обучающимся в медицинских и других вузах. С уверенностью можно утверждать, что психическая деятельность человека – одна из сложнейших областей не только медицины. Существующие многообразные психотерапевтические способы воздействия на личность, психику и организм человека в целом отражают сложность и многообразие его функционирования. Психотерапия является не только лечебным фактором, но способствует познанию человеческой психики, и это привлекает к данному исследованию, помимо врачей, людей самых различных интересов и профессий.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045624" y="16288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620688"/>
            <a:ext cx="7272808" cy="4525963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настоящее время психотерапия перестаёт быть просто модной и становится всевозрастающей потребностью. Способствуют этому дальнейшее изучение сложных взаимоотношений психического и соматического, новые достижения в области психосоматической медицины и тот факт, что большинство современных заболеваний имеет мультифакториальную этиологию и сложный патогенез. Обязательными, а часто ведущими факторами в их возникновении и развитии являются психотравмы и личностные особенности. Эффективное лечение таких заболеваний невозможно без психотерапии.</a:t>
            </a:r>
          </a:p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Способствуют интересу к психотерапии и новые знания в области медицинской психологии, помогающие оценить особенности личности больного человека и оказывать на него психотерапевтическое воздействие, формировать у него правильное отношение к своему заболеванию.</a:t>
            </a:r>
          </a:p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Книги, представленные в этом обзоре помогут восполнить серьёзный пробел в образовании будущих врачей,  дать хотя бы минимум знаний по основам психотерапии, который помог бы специалистам решать разнообразные практические задачи.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576064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615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.8(03)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 855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Психотерапевтическая энциклопедия  / под редакцией Б. Д. Карвасарского. –  Санкт-Петербург : Питер, 2006. – 944 с.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420888"/>
            <a:ext cx="4968552" cy="4176464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настоящее время многие специалисты рассматривают  психотерапию как  формирующуюся область знаний и практики на границе ряда  устоявшихся наук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(медицина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психология, педагогика, социология, лингвистика и др.) и сферами её возможного применения (психиатрия, прикладная  психология, коррекционная педагогика и др.). Осветить некоторые проблемы психотерапии – задача настоящего издания.</a:t>
            </a:r>
          </a:p>
        </p:txBody>
      </p:sp>
      <p:pic>
        <p:nvPicPr>
          <p:cNvPr id="1026" name="Picture 2" descr="C:\Documents and Settings\User\Рабочий стол\кар-энц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564904"/>
            <a:ext cx="1469033" cy="2038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893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615.8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 866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Психотерапия : учебник / под редакцией Б. Д. Карвасарского. – Санкт-Петербург : Питер, 2002. – 672 с.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2332037"/>
            <a:ext cx="5328592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учебнике, подготовленном известными учёными и организаторами психотерапевтической службы, изложены современные представления о психотерапии:  её интердисциплинарные основы, механизмы лечебного действия и оценка его эффективности, основные направления и методы психотерапии  её возрастной и транскультурный аспекты особенности применения в различных областях  медицины, организация терапевтической помощи.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Учебник содержит тестовый контроль знаний  и список рекомендуемой литературы.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User\Рабочий стол\карвас-уче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348880"/>
            <a:ext cx="1826369" cy="24600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4299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615.8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642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Кондрашенко, В. Т. Основы психотерапии : руководство для врачей / В. Т. Кондрашенко, Д. И. Донской, С. А. Игумнов .- Москва : Издательство Института психотерапии, 2001. – 464 с.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2332037"/>
            <a:ext cx="5040560" cy="4525963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книге подробно изложены основные методы современной психотерапии и их теоретические основы, определено место психотерапии в комплексно лечении различных  заболеваний; рассматриваются методы недирективной психотерапии , наиболее распространённые в зарубежной практике. В издание включен раздел, посвящённый особенностям детской и подростковой психотерапии. Особенное внимание уделено этическим проблемам взаимоотношений врача и больного.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User\Рабочий стол\кондр 200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24944"/>
            <a:ext cx="1584176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88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О-741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Осипова, А. А. Общая психокоррекция  /  А. А. Осипова. – Москва : Сфера, 2000. – 512 с.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1772816"/>
            <a:ext cx="5616624" cy="4525963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различных областях социальной практики и в процессе подготовки психологов нельзя обойтись без психокоррекционной работы. Предлагаемая вниманию читателей книга даёт целостное системное представление о психокоррекционной работе психолога в процессе реальной практической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деятельности.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Автор пособия анализирует основные модели психокоррекции, рассматривает её виды, цели и задачи. Анализ теоретических подходов сопровождается описанием конкретных методик и технологий.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User\Рабочий стол\осипов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132856"/>
            <a:ext cx="1730499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615.8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 863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Психодрама – вдохновение и техника  /  под редакцией П. Холмса и М. Карп ; перевод с английского В. Мершавки и Г. Ченцовой. – Москва : Класс, 1997. – 288с.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2332037"/>
            <a:ext cx="5832648" cy="4525963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Психодрама – это метод групповой психотерапии, представляющий собой ролевую игру, в ходе которой создаются необходимые условия для спонтанного выражения чувств, связанных с наиболее важными для пациента проблемами.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Предлагаемый вниманию читателей сборник статей отвечает на многие вопросы: что такое классическая психодрама в Европе сегодня, чего она как метод требует от психотерапевта, как «техники» соотносятся с «вдохновением» и каким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потребностям,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какому запросу этот метод отвечает в наибольшей мере.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User\Рабочий стол\пс-дра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564904"/>
            <a:ext cx="1760984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01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615.8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 282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Декер-Фойгт,  Г.-Г.  Введение в музыкотерапию  /  Г.-Г. Декер-Фойгт  ;  перевод с немецкого О. Гофман. – Санкт-Петербург : Питер, 2003. – 208 с.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2332037"/>
            <a:ext cx="5040560" cy="4525963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Музыкотерапия – это психотерапевтический метод, использующий музыку в качестве лечебного средства.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«Введение в музыкотерапию» немецкого философа, психолога, практикующего музыкотерапевта Ганса-Гельмута Декер-Фойгта содержит подробный обзор различных видов музыкотерапии, их современного состояния и перспектив развития.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Documents and Settings\User\Рабочий стол\деке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08920"/>
            <a:ext cx="1512168" cy="2316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615.8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 681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Гордеев, М. Н. НЛП в психотерапии  /  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Гордеев,  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Гордеева. – Москва : издательство Института психотерапии, 2002. – 264 с.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2332037"/>
            <a:ext cx="5328592" cy="4525963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НЛП -  одно из самых молодых направлений в психотерапии. Техники НЛП используются в психотерапии и педагогике, в сфере управления и рекламе, а также во многих других областях, где успех во многом определяет эффективная коммуникация.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Эта книга содержит описание основных предположений и понятий НЛП, а также базовых техник. Благодаря чёткой структуре и доступности изложения она станет проводником в мир НЛП для начинающих, для студентов – незаменимым учебным пособием, а для практикующих терапевтов – помощником в клинической работе.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Documents and Settings\User\Рабочий стол\гордее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564904"/>
            <a:ext cx="1440160" cy="2160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</TotalTime>
  <Words>718</Words>
  <Application>Microsoft Office PowerPoint</Application>
  <PresentationFormat>Экран (4:3)</PresentationFormat>
  <Paragraphs>27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Психотерапия (ТЕМАТИЧЕСКИЙ ОБЗОР)</vt:lpstr>
      <vt:lpstr>Презентация PowerPoint</vt:lpstr>
      <vt:lpstr>615.8(03) П 855 Психотерапевтическая энциклопедия  / под редакцией Б. Д. Карвасарского. –  Санкт-Петербург : Питер, 2006. – 944 с.</vt:lpstr>
      <vt:lpstr>615.8 П 866 Психотерапия : учебник / под редакцией Б. Д. Карвасарского. – Санкт-Петербург : Питер, 2002. – 672 с.</vt:lpstr>
      <vt:lpstr> 615.8 К 642 Кондрашенко, В. Т. Основы психотерапии : руководство для врачей / В. Т. Кондрашенко, Д. И. Донской, С. А. Игумнов .- Москва : Издательство Института психотерапии, 2001. – 464 с.</vt:lpstr>
      <vt:lpstr>88 О-741 Осипова, А. А. Общая психокоррекция  /  А. А. Осипова. – Москва : Сфера, 2000. – 512 с.</vt:lpstr>
      <vt:lpstr>615.8 П 863 Психодрама – вдохновение и техника  /  под редакцией П. Холмса и М. Карп ; перевод с английского В. Мершавки и Г. Ченцовой. – Москва : Класс, 1997. – 288с.</vt:lpstr>
      <vt:lpstr>615.8 Д 282 Декер-Фойгт,  Г.-Г.  Введение в музыкотерапию  /  Г.-Г. Декер-Фойгт  ;  перевод с немецкого О. Гофман. – Санкт-Петербург : Питер, 2003. – 208 с.</vt:lpstr>
      <vt:lpstr> 615.8 Г 681 Гордеев, М. Н. НЛП в психотерапии  /  М. Н. Гордеев,  Е. Г. Гордеева. – Москва : издательство Института психотерапии, 2002. – 264 с.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психотерапия</dc:title>
  <dc:creator>User</dc:creator>
  <cp:lastModifiedBy>User2</cp:lastModifiedBy>
  <cp:revision>82</cp:revision>
  <dcterms:created xsi:type="dcterms:W3CDTF">2020-10-16T10:57:12Z</dcterms:created>
  <dcterms:modified xsi:type="dcterms:W3CDTF">2020-12-28T07:12:32Z</dcterms:modified>
</cp:coreProperties>
</file>