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69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91" autoAdjust="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5C16E-5F39-4FA1-819F-979A22DD5578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F891A-10BC-4597-8351-0B1A9B4A88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110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F891A-10BC-4597-8351-0B1A9B4A883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917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2508-3BB4-4D0C-A2CD-82EC0322D1DA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9322-20DE-4A72-A1B7-57D549314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2508-3BB4-4D0C-A2CD-82EC0322D1DA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9322-20DE-4A72-A1B7-57D549314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2508-3BB4-4D0C-A2CD-82EC0322D1DA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9322-20DE-4A72-A1B7-57D549314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2508-3BB4-4D0C-A2CD-82EC0322D1DA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9322-20DE-4A72-A1B7-57D549314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2508-3BB4-4D0C-A2CD-82EC0322D1DA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9322-20DE-4A72-A1B7-57D549314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2508-3BB4-4D0C-A2CD-82EC0322D1DA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9322-20DE-4A72-A1B7-57D549314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2508-3BB4-4D0C-A2CD-82EC0322D1DA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9322-20DE-4A72-A1B7-57D549314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2508-3BB4-4D0C-A2CD-82EC0322D1DA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9322-20DE-4A72-A1B7-57D549314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2508-3BB4-4D0C-A2CD-82EC0322D1DA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9322-20DE-4A72-A1B7-57D549314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2508-3BB4-4D0C-A2CD-82EC0322D1DA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9322-20DE-4A72-A1B7-57D549314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2508-3BB4-4D0C-A2CD-82EC0322D1DA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9322-20DE-4A72-A1B7-57D549314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F2508-3BB4-4D0C-A2CD-82EC0322D1DA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99322-20DE-4A72-A1B7-57D549314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Великий провидец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071670" y="1928802"/>
            <a:ext cx="50720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 </a:t>
            </a:r>
            <a:r>
              <a:rPr lang="ru-RU" sz="8000" b="1" dirty="0" smtClean="0"/>
              <a:t>Великий провидец</a:t>
            </a:r>
            <a:endParaRPr lang="ru-RU" sz="8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Documents and Settings\Пользователь\Мои документы\бес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428604"/>
            <a:ext cx="3286147" cy="61436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43306" y="571480"/>
            <a:ext cx="550069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Достоевский</a:t>
            </a:r>
            <a:r>
              <a:rPr lang="en-US" dirty="0" smtClean="0"/>
              <a:t>,</a:t>
            </a:r>
            <a:r>
              <a:rPr lang="ru-RU" dirty="0" smtClean="0"/>
              <a:t> Ф. М. Бесы : роман </a:t>
            </a:r>
            <a:r>
              <a:rPr lang="en-US" dirty="0" smtClean="0"/>
              <a:t>/</a:t>
            </a:r>
            <a:r>
              <a:rPr lang="ru-RU" dirty="0" smtClean="0"/>
              <a:t> Ф. М. Достоевский. – Москва : АСТ : АСТ МОСКВА : ХРАНИТЕЛЬ</a:t>
            </a:r>
            <a:r>
              <a:rPr lang="en-US" dirty="0" smtClean="0"/>
              <a:t>,</a:t>
            </a:r>
            <a:r>
              <a:rPr lang="ru-RU" dirty="0" smtClean="0"/>
              <a:t> 2007. – 603 с. – </a:t>
            </a:r>
            <a:r>
              <a:rPr lang="en-US" dirty="0" smtClean="0"/>
              <a:t>ISBN </a:t>
            </a:r>
            <a:r>
              <a:rPr lang="en-US" dirty="0" smtClean="0"/>
              <a:t>978</a:t>
            </a:r>
            <a:r>
              <a:rPr lang="ru-RU" dirty="0" smtClean="0"/>
              <a:t>-</a:t>
            </a:r>
            <a:r>
              <a:rPr lang="en-US" dirty="0" smtClean="0"/>
              <a:t>5</a:t>
            </a:r>
            <a:r>
              <a:rPr lang="ru-RU" dirty="0" smtClean="0"/>
              <a:t>-</a:t>
            </a:r>
            <a:r>
              <a:rPr lang="en-US" dirty="0" smtClean="0"/>
              <a:t>17-029754</a:t>
            </a:r>
            <a:r>
              <a:rPr lang="ru-RU" dirty="0" smtClean="0"/>
              <a:t>-2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en-US" dirty="0" smtClean="0"/>
              <a:t>ISBN</a:t>
            </a:r>
            <a:r>
              <a:rPr lang="ru-RU" dirty="0" smtClean="0"/>
              <a:t> </a:t>
            </a:r>
            <a:r>
              <a:rPr lang="ru-RU" dirty="0" smtClean="0"/>
              <a:t>978-5-9713-4025-8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en-US" dirty="0" smtClean="0"/>
              <a:t>ISBN</a:t>
            </a:r>
            <a:r>
              <a:rPr lang="ru-RU" dirty="0" smtClean="0"/>
              <a:t> 978-5-9762-2810-8.</a:t>
            </a:r>
            <a:endParaRPr lang="ru-RU" dirty="0" smtClean="0"/>
          </a:p>
          <a:p>
            <a:r>
              <a:rPr lang="ru-RU" dirty="0" smtClean="0"/>
              <a:t>Шифр 84 Д 706</a:t>
            </a:r>
          </a:p>
          <a:p>
            <a:r>
              <a:rPr lang="ru-RU" dirty="0" smtClean="0"/>
              <a:t>     Роман «Бесы» – одно из значительнейших и наиболее политизированных произведений писателя</a:t>
            </a:r>
            <a:r>
              <a:rPr lang="en-US" dirty="0" smtClean="0"/>
              <a:t>,</a:t>
            </a:r>
            <a:r>
              <a:rPr lang="ru-RU" dirty="0" smtClean="0"/>
              <a:t> в котором он предвосхитил появление русских революционеров. Это роман – предсказание</a:t>
            </a:r>
            <a:r>
              <a:rPr lang="en-US" dirty="0" smtClean="0"/>
              <a:t>,</a:t>
            </a:r>
            <a:r>
              <a:rPr lang="ru-RU" dirty="0" smtClean="0"/>
              <a:t> роман – предупреждение. «Бесы» входят в ряд русских антинигилистических романов</a:t>
            </a:r>
            <a:r>
              <a:rPr lang="en-US" dirty="0" smtClean="0"/>
              <a:t>,</a:t>
            </a:r>
            <a:r>
              <a:rPr lang="ru-RU" dirty="0" smtClean="0"/>
              <a:t> в котором критически разбираются идеи левого толка</a:t>
            </a:r>
            <a:r>
              <a:rPr lang="en-US" dirty="0" smtClean="0"/>
              <a:t>,</a:t>
            </a:r>
            <a:r>
              <a:rPr lang="ru-RU" dirty="0" smtClean="0"/>
              <a:t> в том числе и атеистические</a:t>
            </a:r>
            <a:r>
              <a:rPr lang="en-US" dirty="0" smtClean="0"/>
              <a:t>,</a:t>
            </a:r>
            <a:r>
              <a:rPr lang="ru-RU" dirty="0" smtClean="0"/>
              <a:t> занимавшие умы молодежи того времени. Это один из наиболее трагических и сложных в идейно – философском отношении романов писателя. В этом романе продолжается тема</a:t>
            </a:r>
            <a:r>
              <a:rPr lang="en-US" dirty="0" smtClean="0"/>
              <a:t>,</a:t>
            </a:r>
            <a:r>
              <a:rPr lang="ru-RU" dirty="0" smtClean="0"/>
              <a:t> поднятая в «Преступлении и наказании». Главная мысль романа - нужно просветляться</a:t>
            </a:r>
            <a:r>
              <a:rPr lang="en-US" dirty="0" smtClean="0"/>
              <a:t>,</a:t>
            </a:r>
            <a:r>
              <a:rPr lang="ru-RU" dirty="0" smtClean="0"/>
              <a:t> быть духовно открытым и чистым</a:t>
            </a:r>
            <a:r>
              <a:rPr lang="en-US" dirty="0" smtClean="0"/>
              <a:t>,</a:t>
            </a:r>
            <a:r>
              <a:rPr lang="ru-RU" dirty="0" smtClean="0"/>
              <a:t> верить в великое доброе</a:t>
            </a:r>
            <a:r>
              <a:rPr lang="en-US" dirty="0" smtClean="0"/>
              <a:t>,</a:t>
            </a:r>
            <a:r>
              <a:rPr lang="ru-RU" dirty="0" smtClean="0"/>
              <a:t> что поможет нам справиться с жизненными трудностями.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071934" y="285728"/>
            <a:ext cx="507206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Достоевский</a:t>
            </a:r>
            <a:r>
              <a:rPr lang="en-US" dirty="0" smtClean="0"/>
              <a:t>,</a:t>
            </a:r>
            <a:r>
              <a:rPr lang="ru-RU" dirty="0" smtClean="0"/>
              <a:t> Ф. М. Братья Карамазовы : роман </a:t>
            </a:r>
            <a:r>
              <a:rPr lang="en-US" dirty="0" smtClean="0"/>
              <a:t>/</a:t>
            </a:r>
            <a:r>
              <a:rPr lang="ru-RU" dirty="0" smtClean="0"/>
              <a:t> Ф. М. Достоевский. – </a:t>
            </a:r>
            <a:r>
              <a:rPr lang="ru-RU" dirty="0" smtClean="0"/>
              <a:t>Санкт-Петербург </a:t>
            </a:r>
            <a:r>
              <a:rPr lang="ru-RU" dirty="0" smtClean="0"/>
              <a:t>: </a:t>
            </a:r>
            <a:r>
              <a:rPr lang="ru-RU" dirty="0" smtClean="0"/>
              <a:t>Азбука–классика</a:t>
            </a:r>
            <a:r>
              <a:rPr lang="en-US" dirty="0" smtClean="0"/>
              <a:t>,</a:t>
            </a:r>
            <a:r>
              <a:rPr lang="ru-RU" dirty="0" smtClean="0"/>
              <a:t> 2005. – 944 с. – </a:t>
            </a:r>
            <a:r>
              <a:rPr lang="en-US" dirty="0" smtClean="0"/>
              <a:t>ISBN</a:t>
            </a:r>
            <a:r>
              <a:rPr lang="ru-RU" dirty="0" smtClean="0"/>
              <a:t> </a:t>
            </a:r>
            <a:r>
              <a:rPr lang="ru-RU" dirty="0" smtClean="0"/>
              <a:t>5-352-01529-7.</a:t>
            </a:r>
            <a:endParaRPr lang="ru-RU" dirty="0" smtClean="0"/>
          </a:p>
          <a:p>
            <a:r>
              <a:rPr lang="ru-RU" dirty="0" smtClean="0"/>
              <a:t>Шифр 84 Д 706</a:t>
            </a:r>
          </a:p>
          <a:p>
            <a:r>
              <a:rPr lang="ru-RU" dirty="0" smtClean="0"/>
              <a:t>     Роман «Братья Карамазовы»</a:t>
            </a:r>
            <a:r>
              <a:rPr lang="en-US" dirty="0" smtClean="0"/>
              <a:t>,</a:t>
            </a:r>
            <a:r>
              <a:rPr lang="ru-RU" dirty="0" smtClean="0"/>
              <a:t> как его называют «житие великого грешника»</a:t>
            </a:r>
            <a:r>
              <a:rPr lang="en-US" dirty="0" smtClean="0"/>
              <a:t>,</a:t>
            </a:r>
            <a:r>
              <a:rPr lang="ru-RU" dirty="0" smtClean="0"/>
              <a:t> стал последним произведением</a:t>
            </a:r>
            <a:r>
              <a:rPr lang="en-US" dirty="0" smtClean="0"/>
              <a:t>,</a:t>
            </a:r>
            <a:r>
              <a:rPr lang="ru-RU" dirty="0" smtClean="0"/>
              <a:t> подводящим итоги творчеству писателя. Он писал</a:t>
            </a:r>
            <a:r>
              <a:rPr lang="en-US" dirty="0" smtClean="0"/>
              <a:t>,</a:t>
            </a:r>
            <a:r>
              <a:rPr lang="ru-RU" dirty="0" smtClean="0"/>
              <a:t> что «никогда ни на какое сочинение мое не смотрел я серьезнее</a:t>
            </a:r>
            <a:r>
              <a:rPr lang="en-US" dirty="0" smtClean="0"/>
              <a:t>,</a:t>
            </a:r>
            <a:r>
              <a:rPr lang="ru-RU" dirty="0" smtClean="0"/>
              <a:t> чем на это». По своему жанру это социально-психологический роман. Ф. М. Достоевский обращает читателя к вневременным нравственно – философским вопросам о грехе</a:t>
            </a:r>
            <a:r>
              <a:rPr lang="en-US" dirty="0" smtClean="0"/>
              <a:t>,</a:t>
            </a:r>
            <a:r>
              <a:rPr lang="ru-RU" dirty="0" smtClean="0"/>
              <a:t> воздаянии</a:t>
            </a:r>
            <a:r>
              <a:rPr lang="en-US" dirty="0" smtClean="0"/>
              <a:t>,</a:t>
            </a:r>
            <a:r>
              <a:rPr lang="ru-RU" dirty="0" smtClean="0"/>
              <a:t> сострадании и милосердии. В этом романе автор повествует об извечной борьбе Божественного и дьявольского в человеческой душе</a:t>
            </a:r>
            <a:r>
              <a:rPr lang="en-US" dirty="0" smtClean="0"/>
              <a:t>,</a:t>
            </a:r>
            <a:r>
              <a:rPr lang="ru-RU" dirty="0" smtClean="0"/>
              <a:t> пытается «решить вопрос о Боге». Ф. М. Достоевский с болью говорит о болезни общества в связи с утратой нравственных ценностей и духовных идеалов. Устами Алеши Карамазова автор приходит к выводу</a:t>
            </a:r>
            <a:r>
              <a:rPr lang="en-US" dirty="0" smtClean="0"/>
              <a:t>,</a:t>
            </a:r>
            <a:r>
              <a:rPr lang="ru-RU" dirty="0" smtClean="0"/>
              <a:t> что самое главное в жизни – это чувство любви и прощения.</a:t>
            </a:r>
            <a:endParaRPr lang="ru-RU" dirty="0"/>
          </a:p>
        </p:txBody>
      </p:sp>
      <p:pic>
        <p:nvPicPr>
          <p:cNvPr id="1026" name="Picture 2" descr="E:\EPSCAN\20211008_091412_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357166"/>
            <a:ext cx="3786215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\Мои документы\фон коричн ста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pic>
        <p:nvPicPr>
          <p:cNvPr id="2051" name="Picture 3" descr="C:\Documents and Settings\Пользователь\Мои документы\фото Дост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4"/>
            <a:ext cx="3921150" cy="61436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6249" y="1571612"/>
            <a:ext cx="48577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Всю свою жизнь Ф. М. Достоевский посвятил раскрытию тайны – тайны Человека. Он открыл много неизвестного</a:t>
            </a:r>
            <a:r>
              <a:rPr lang="en-US" sz="2000" dirty="0" smtClean="0"/>
              <a:t>,</a:t>
            </a:r>
            <a:r>
              <a:rPr lang="ru-RU" sz="2000" dirty="0" smtClean="0"/>
              <a:t> показал человека в самых разнообразных столкновениях с жизнью.</a:t>
            </a:r>
          </a:p>
          <a:p>
            <a:r>
              <a:rPr lang="ru-RU" sz="2000" dirty="0" smtClean="0"/>
              <a:t>     В. Шкловский справедливо считал</a:t>
            </a:r>
            <a:r>
              <a:rPr lang="en-US" sz="2000" dirty="0" smtClean="0"/>
              <a:t>,</a:t>
            </a:r>
            <a:r>
              <a:rPr lang="ru-RU" sz="2000" dirty="0" smtClean="0"/>
              <a:t> что «Федор Достоевский был одним из величайших открывателей мира. На это открытие и на выражение его в речах героев он потратил жизнь».</a:t>
            </a:r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Пользователь\Мои документы\фон коричн ста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857232"/>
            <a:ext cx="7798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Представленная литература находится на абонементе</a:t>
            </a:r>
          </a:p>
          <a:p>
            <a:r>
              <a:rPr lang="ru-RU" sz="2400" dirty="0" smtClean="0"/>
              <a:t>                         художественной литературы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357422" y="2714620"/>
            <a:ext cx="5062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5643578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5429264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Обзор подготовила зав. сектором ОБВСК  Печурица Л. В.   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Великий провидец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00042"/>
            <a:ext cx="3857652" cy="57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14810" y="857232"/>
            <a:ext cx="492919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«Человек есть тайна. Ее надо разгадать</a:t>
            </a:r>
            <a:r>
              <a:rPr lang="en-US" sz="3200" dirty="0" smtClean="0"/>
              <a:t>,</a:t>
            </a:r>
            <a:r>
              <a:rPr lang="ru-RU" sz="3200" dirty="0" smtClean="0"/>
              <a:t> и </a:t>
            </a:r>
          </a:p>
          <a:p>
            <a:r>
              <a:rPr lang="ru-RU" sz="3200" dirty="0" smtClean="0"/>
              <a:t>ежели будешь ее разгадывать всю жизнь</a:t>
            </a:r>
            <a:r>
              <a:rPr lang="en-US" sz="3200" dirty="0" smtClean="0"/>
              <a:t>,</a:t>
            </a:r>
            <a:r>
              <a:rPr lang="ru-RU" sz="3200" dirty="0" smtClean="0"/>
              <a:t> то  </a:t>
            </a:r>
          </a:p>
          <a:p>
            <a:r>
              <a:rPr lang="ru-RU" sz="3200" dirty="0" smtClean="0"/>
              <a:t>не  говори</a:t>
            </a:r>
            <a:r>
              <a:rPr lang="en-US" sz="3200" dirty="0" smtClean="0"/>
              <a:t>,</a:t>
            </a:r>
            <a:r>
              <a:rPr lang="ru-RU" sz="3200" dirty="0" smtClean="0"/>
              <a:t> что потерял время; я занимаюсь этой тайной</a:t>
            </a:r>
            <a:r>
              <a:rPr lang="en-US" sz="3200" dirty="0" smtClean="0"/>
              <a:t>,</a:t>
            </a:r>
            <a:r>
              <a:rPr lang="ru-RU" sz="3200" dirty="0" smtClean="0"/>
              <a:t> ибо хочу быть человеком» </a:t>
            </a:r>
          </a:p>
          <a:p>
            <a:r>
              <a:rPr lang="ru-RU" sz="2800" dirty="0" smtClean="0"/>
              <a:t>                                                  Ф.М. Достоевский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0" name="AutoShape 4" descr="https://www.booksite.ru/bookshop/image/cache/catalog/14.12/Slonim-500x5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www.booksite.ru/bookshop/image/cache/catalog/14.12/Slonim-500x5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Новый рисунок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500042"/>
            <a:ext cx="3571900" cy="58579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57620" y="500042"/>
            <a:ext cx="52863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Слоним</a:t>
            </a:r>
            <a:r>
              <a:rPr lang="en-US" sz="2400" dirty="0" smtClean="0"/>
              <a:t>,</a:t>
            </a:r>
            <a:r>
              <a:rPr lang="ru-RU" sz="2400" dirty="0" smtClean="0"/>
              <a:t> М. Три любви Достоевского </a:t>
            </a:r>
            <a:r>
              <a:rPr lang="en-US" sz="2400" dirty="0" smtClean="0"/>
              <a:t>/ </a:t>
            </a:r>
            <a:r>
              <a:rPr lang="ru-RU" sz="2400" dirty="0" smtClean="0"/>
              <a:t>М. Слоним. – Москва : Советский писатель</a:t>
            </a:r>
            <a:r>
              <a:rPr lang="en-US" sz="2400" dirty="0" smtClean="0"/>
              <a:t>,</a:t>
            </a:r>
            <a:r>
              <a:rPr lang="ru-RU" sz="2400" dirty="0" smtClean="0"/>
              <a:t> 1991. – 304 с. – </a:t>
            </a:r>
            <a:r>
              <a:rPr lang="en-US" sz="2400" dirty="0" smtClean="0"/>
              <a:t>ISBN</a:t>
            </a:r>
            <a:r>
              <a:rPr lang="ru-RU" sz="2400" dirty="0" smtClean="0"/>
              <a:t> </a:t>
            </a:r>
            <a:r>
              <a:rPr lang="ru-RU" sz="2400" dirty="0" smtClean="0"/>
              <a:t>5</a:t>
            </a:r>
            <a:r>
              <a:rPr lang="en-US" sz="2400" dirty="0" smtClean="0"/>
              <a:t>-</a:t>
            </a:r>
            <a:r>
              <a:rPr lang="ru-RU" sz="2400" dirty="0" smtClean="0"/>
              <a:t>265</a:t>
            </a:r>
            <a:r>
              <a:rPr lang="en-US" sz="2400" dirty="0" smtClean="0"/>
              <a:t>-</a:t>
            </a:r>
            <a:r>
              <a:rPr lang="ru-RU" sz="2400" dirty="0" smtClean="0"/>
              <a:t>02270</a:t>
            </a:r>
            <a:r>
              <a:rPr lang="en-US" sz="2400" dirty="0" smtClean="0"/>
              <a:t>-</a:t>
            </a:r>
            <a:r>
              <a:rPr lang="ru-RU" sz="2400" dirty="0" smtClean="0"/>
              <a:t>8</a:t>
            </a:r>
            <a:r>
              <a:rPr lang="en-US" sz="2400" dirty="0"/>
              <a:t>.</a:t>
            </a:r>
            <a:endParaRPr lang="ru-RU" sz="2400" dirty="0" smtClean="0"/>
          </a:p>
          <a:p>
            <a:r>
              <a:rPr lang="ru-RU" sz="2400" dirty="0" smtClean="0"/>
              <a:t>Шифр 84 С 488</a:t>
            </a:r>
            <a:r>
              <a:rPr lang="en-US" sz="2400" dirty="0" smtClean="0"/>
              <a:t> 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857620" y="2714620"/>
            <a:ext cx="55692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этой книге американский исследователь Марк Слоним раскрывает те стороны жизни великого русского писателя</a:t>
            </a:r>
            <a:r>
              <a:rPr lang="en-US" sz="2400" dirty="0" smtClean="0"/>
              <a:t>,</a:t>
            </a:r>
            <a:r>
              <a:rPr lang="ru-RU" sz="2400" dirty="0" smtClean="0"/>
              <a:t> которые мало известны широкому читателю. Обстоятельства личной судьбы Ф.М. Достоевского в книге рассматриваются в неразрывной связи с его литературной деятельностью</a:t>
            </a:r>
            <a:r>
              <a:rPr lang="en-US" sz="2400" dirty="0" smtClean="0"/>
              <a:t>,</a:t>
            </a:r>
            <a:r>
              <a:rPr lang="ru-RU" sz="2400" dirty="0" smtClean="0"/>
              <a:t> отношениями с издателями</a:t>
            </a:r>
            <a:r>
              <a:rPr lang="en-US" sz="2400" dirty="0" smtClean="0"/>
              <a:t>, </a:t>
            </a:r>
            <a:r>
              <a:rPr lang="ru-RU" sz="2400" dirty="0" smtClean="0"/>
              <a:t>с друзьями и недругами.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Бедные люд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571480"/>
            <a:ext cx="3286148" cy="58579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0430" y="357166"/>
            <a:ext cx="564357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Достоевский</a:t>
            </a:r>
            <a:r>
              <a:rPr lang="en-US" sz="2000" dirty="0" smtClean="0"/>
              <a:t>,</a:t>
            </a:r>
            <a:r>
              <a:rPr lang="ru-RU" sz="2000" dirty="0" smtClean="0"/>
              <a:t> Ф</a:t>
            </a:r>
            <a:r>
              <a:rPr lang="ru-RU" sz="2000" dirty="0" smtClean="0"/>
              <a:t>. М</a:t>
            </a:r>
            <a:r>
              <a:rPr lang="ru-RU" sz="2000" dirty="0" smtClean="0"/>
              <a:t>. Бедные люди </a:t>
            </a:r>
            <a:r>
              <a:rPr lang="en-US" sz="2000" dirty="0" smtClean="0"/>
              <a:t>/</a:t>
            </a:r>
            <a:r>
              <a:rPr lang="ru-RU" sz="2000" dirty="0" smtClean="0"/>
              <a:t> Ф</a:t>
            </a:r>
            <a:r>
              <a:rPr lang="ru-RU" sz="2000" dirty="0" smtClean="0"/>
              <a:t>. М</a:t>
            </a:r>
            <a:r>
              <a:rPr lang="ru-RU" sz="2000" dirty="0" smtClean="0"/>
              <a:t>. Достоевский. – Москва : </a:t>
            </a:r>
            <a:r>
              <a:rPr lang="ru-RU" sz="2000" dirty="0" smtClean="0"/>
              <a:t>Художественная </a:t>
            </a:r>
            <a:r>
              <a:rPr lang="ru-RU" sz="2000" dirty="0" smtClean="0"/>
              <a:t>литература</a:t>
            </a:r>
            <a:r>
              <a:rPr lang="en-US" sz="2000" dirty="0" smtClean="0"/>
              <a:t>,</a:t>
            </a:r>
            <a:r>
              <a:rPr lang="ru-RU" sz="2000" dirty="0" smtClean="0"/>
              <a:t> 1975. – 172 с.</a:t>
            </a:r>
          </a:p>
          <a:p>
            <a:r>
              <a:rPr lang="ru-RU" sz="2000" dirty="0" smtClean="0"/>
              <a:t>Шифр  84 Д 70</a:t>
            </a:r>
          </a:p>
          <a:p>
            <a:r>
              <a:rPr lang="ru-RU" sz="2000" dirty="0" smtClean="0"/>
              <a:t>     Литературная известность пришла к Ф.М. Достоевскому  в 1845 году с первым художественным произведением – романом «Бедные люди». Произведение восторженно приняли Николай Некрасов и Виссарион Белинский. Н. Некрасов назвал начинающего писателя  « Новым Гоголем». А  В. Белинский писал : « Роман открывает такие тайны жизни и характеров на Руси</a:t>
            </a:r>
            <a:r>
              <a:rPr lang="en-US" sz="2000" dirty="0" smtClean="0"/>
              <a:t>,</a:t>
            </a:r>
            <a:r>
              <a:rPr lang="ru-RU" sz="2000" dirty="0" smtClean="0"/>
              <a:t> которые до него и не снились никому… Это первая попытка у нас социального романа». Этот роман открыл целый цикл повестей</a:t>
            </a:r>
            <a:r>
              <a:rPr lang="en-US" sz="2000" dirty="0" smtClean="0"/>
              <a:t>,</a:t>
            </a:r>
            <a:r>
              <a:rPr lang="ru-RU" sz="2000" dirty="0" smtClean="0"/>
              <a:t>  посвященных жизни различных слоев населения Петербурга. В них писатель отразил то</a:t>
            </a:r>
            <a:r>
              <a:rPr lang="en-US" sz="2000" dirty="0" smtClean="0"/>
              <a:t>,</a:t>
            </a:r>
            <a:r>
              <a:rPr lang="ru-RU" sz="2000" dirty="0" smtClean="0"/>
              <a:t> что волновало людей того времени</a:t>
            </a:r>
            <a:r>
              <a:rPr lang="en-US" sz="2000" dirty="0" smtClean="0"/>
              <a:t>,</a:t>
            </a:r>
            <a:r>
              <a:rPr lang="ru-RU" sz="2000" dirty="0" smtClean="0"/>
              <a:t> - противоречия между мечтами и действительностью</a:t>
            </a:r>
            <a:r>
              <a:rPr lang="en-US" sz="2000" dirty="0" smtClean="0"/>
              <a:t>,</a:t>
            </a:r>
            <a:r>
              <a:rPr lang="ru-RU" sz="2000" dirty="0" smtClean="0"/>
              <a:t>  идеалами и реальностью.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0" name="AutoShape 2" descr="https://cdn1.ozone.ru/s3/multimedia-6/60173174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s://cdn1.ozone.ru/s3/multimedia-6/60173174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https://cdn1.ozone.ru/s3/multimedia-6/60173174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6" name="AutoShape 8" descr="https://cdn1.ozone.ru/s3/multimedia-6/60173174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8" name="AutoShape 10" descr="https://cdn1.ozone.ru/s3/multimedia-6/60173174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дос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500042"/>
            <a:ext cx="3714775" cy="60007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00496" y="428604"/>
            <a:ext cx="4871398" cy="646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Достоевский</a:t>
            </a:r>
            <a:r>
              <a:rPr lang="en-US" sz="2000" dirty="0" smtClean="0"/>
              <a:t>,</a:t>
            </a:r>
            <a:r>
              <a:rPr lang="ru-RU" sz="2000" dirty="0" smtClean="0"/>
              <a:t> Ф. М. Записки из Мертвого дома </a:t>
            </a:r>
            <a:r>
              <a:rPr lang="en-US" sz="2000" dirty="0" smtClean="0"/>
              <a:t>/</a:t>
            </a:r>
            <a:r>
              <a:rPr lang="ru-RU" sz="2000" dirty="0" smtClean="0"/>
              <a:t> Ф. М. Достоевский. – Петрозаводск : Карелия</a:t>
            </a:r>
            <a:r>
              <a:rPr lang="en-US" sz="2000" dirty="0" smtClean="0"/>
              <a:t>,</a:t>
            </a:r>
            <a:r>
              <a:rPr lang="ru-RU" sz="2000" dirty="0" smtClean="0"/>
              <a:t> 1979. – 293 с.</a:t>
            </a:r>
          </a:p>
          <a:p>
            <a:r>
              <a:rPr lang="ru-RU" sz="2000" dirty="0" smtClean="0"/>
              <a:t>Шифр 84 Д 70</a:t>
            </a:r>
          </a:p>
          <a:p>
            <a:r>
              <a:rPr lang="ru-RU" sz="2000" dirty="0" smtClean="0"/>
              <a:t>     В «Записках из Мертвого дома» Ф. М. Достоевский выразил свои впечатления от жизни в Омском остроге. Это произведение русской литературы стало одним из первых</a:t>
            </a:r>
            <a:r>
              <a:rPr lang="en-US" sz="2000" dirty="0" smtClean="0"/>
              <a:t>,</a:t>
            </a:r>
            <a:r>
              <a:rPr lang="ru-RU" sz="2000" dirty="0" smtClean="0"/>
              <a:t> рассказывающих о каторге и жизни заключенных</a:t>
            </a:r>
            <a:r>
              <a:rPr lang="en-US" sz="2000" dirty="0" smtClean="0"/>
              <a:t>,</a:t>
            </a:r>
            <a:r>
              <a:rPr lang="ru-RU" sz="2000" dirty="0" smtClean="0"/>
              <a:t> их быте и нравах. И. Тургенев сравнивал произведение с «Адом» Данте</a:t>
            </a:r>
            <a:r>
              <a:rPr lang="en-US" sz="2000" dirty="0" smtClean="0"/>
              <a:t>,</a:t>
            </a:r>
            <a:r>
              <a:rPr lang="ru-RU" sz="2000" dirty="0" smtClean="0"/>
              <a:t> А. Герцен – с фреской «Страшный суд» работы Микеланджело. Однажды Ф. М. Достоевский после каторги сказал : «Я только на каторге познал себя и Бога. И я теперь уверен</a:t>
            </a:r>
            <a:r>
              <a:rPr lang="en-US" sz="2000" dirty="0" smtClean="0"/>
              <a:t>,</a:t>
            </a:r>
            <a:r>
              <a:rPr lang="ru-RU" sz="2000" dirty="0" smtClean="0"/>
              <a:t>что сколько человеку в жизни надо счастья</a:t>
            </a:r>
            <a:r>
              <a:rPr lang="en-US" sz="2000" dirty="0" smtClean="0"/>
              <a:t>,</a:t>
            </a:r>
            <a:r>
              <a:rPr lang="ru-RU" sz="2000" dirty="0" smtClean="0"/>
              <a:t> в такой же мере ему надо и несчастья</a:t>
            </a:r>
            <a:r>
              <a:rPr lang="en-US" sz="2000" dirty="0" smtClean="0"/>
              <a:t>,</a:t>
            </a:r>
            <a:r>
              <a:rPr lang="ru-RU" sz="2000" dirty="0" smtClean="0"/>
              <a:t> потому что он и  счастья – то своего не поймет».  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униженные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500042"/>
            <a:ext cx="3571900" cy="59293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29058" y="357166"/>
            <a:ext cx="5000660" cy="6739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Достоевский</a:t>
            </a:r>
            <a:r>
              <a:rPr lang="en-US" sz="2000" dirty="0" smtClean="0"/>
              <a:t>,</a:t>
            </a:r>
            <a:r>
              <a:rPr lang="ru-RU" sz="2000" dirty="0" smtClean="0"/>
              <a:t> Ф. Униженные и </a:t>
            </a:r>
            <a:r>
              <a:rPr lang="ru-RU" sz="2000" dirty="0" smtClean="0"/>
              <a:t>оскорбленные : </a:t>
            </a:r>
            <a:r>
              <a:rPr lang="ru-RU" sz="2000" dirty="0" smtClean="0"/>
              <a:t>сборник</a:t>
            </a:r>
            <a:r>
              <a:rPr lang="en-US" sz="2000" dirty="0" smtClean="0"/>
              <a:t> /</a:t>
            </a:r>
            <a:r>
              <a:rPr lang="ru-RU" sz="2000" dirty="0" smtClean="0"/>
              <a:t> Ф. Достоевский. – Москва : АСТ</a:t>
            </a:r>
            <a:r>
              <a:rPr lang="en-US" sz="2000" dirty="0" smtClean="0"/>
              <a:t>,</a:t>
            </a:r>
            <a:r>
              <a:rPr lang="ru-RU" sz="2000" dirty="0" smtClean="0"/>
              <a:t> 2005. – 635 с. – </a:t>
            </a:r>
            <a:r>
              <a:rPr lang="en-US" sz="2000" dirty="0" smtClean="0"/>
              <a:t>ISBN</a:t>
            </a:r>
            <a:r>
              <a:rPr lang="ru-RU" sz="2000" dirty="0" smtClean="0"/>
              <a:t> </a:t>
            </a:r>
            <a:r>
              <a:rPr lang="ru-RU" sz="2000" dirty="0" smtClean="0"/>
              <a:t>5-17-030602-4. </a:t>
            </a:r>
            <a:endParaRPr lang="ru-RU" sz="2000" dirty="0" smtClean="0"/>
          </a:p>
          <a:p>
            <a:r>
              <a:rPr lang="ru-RU" sz="2000" dirty="0" smtClean="0"/>
              <a:t>Шифр 84 Д 706</a:t>
            </a:r>
          </a:p>
          <a:p>
            <a:r>
              <a:rPr lang="ru-RU" sz="2000" dirty="0" smtClean="0"/>
              <a:t>     Это первое крупное произведение</a:t>
            </a:r>
            <a:r>
              <a:rPr lang="en-US" sz="2000" dirty="0" smtClean="0"/>
              <a:t>,</a:t>
            </a:r>
            <a:r>
              <a:rPr lang="ru-RU" sz="2000" dirty="0" smtClean="0"/>
              <a:t> опубликованное Ф. М. Достоевским после возвращения из Сибири. Автор повествует о трагической истории двух семей: бедного дворянина Ихменева и фабриканта – англичанина Смита</a:t>
            </a:r>
            <a:r>
              <a:rPr lang="en-US" sz="2000" dirty="0" smtClean="0"/>
              <a:t>,</a:t>
            </a:r>
            <a:r>
              <a:rPr lang="ru-RU" sz="2000" dirty="0" smtClean="0"/>
              <a:t> разоренных князем Валковским</a:t>
            </a:r>
            <a:r>
              <a:rPr lang="en-US" sz="2000" dirty="0" smtClean="0"/>
              <a:t>,</a:t>
            </a:r>
            <a:r>
              <a:rPr lang="ru-RU" sz="2000" dirty="0" smtClean="0"/>
              <a:t> о судьбе дочери Смита и его маленькой внучки Нелли. Писатель считает</a:t>
            </a:r>
            <a:r>
              <a:rPr lang="en-US" sz="2000" dirty="0" smtClean="0"/>
              <a:t>,</a:t>
            </a:r>
            <a:r>
              <a:rPr lang="ru-RU" sz="2000" dirty="0" smtClean="0"/>
              <a:t> что единственной защитой униженных и оскорбленных является любовь и сострадание</a:t>
            </a:r>
            <a:r>
              <a:rPr lang="en-US" sz="2000" dirty="0" smtClean="0"/>
              <a:t>,</a:t>
            </a:r>
            <a:r>
              <a:rPr lang="ru-RU" sz="2000" dirty="0" smtClean="0"/>
              <a:t> помощь друг другу. Ф. М. Достоевский призывает к отстранению от несправедливой жизни</a:t>
            </a:r>
            <a:r>
              <a:rPr lang="en-US" sz="2000" dirty="0" smtClean="0"/>
              <a:t>,</a:t>
            </a:r>
            <a:r>
              <a:rPr lang="ru-RU" sz="2000" dirty="0" smtClean="0"/>
              <a:t> к уходу в замкнутый мир христианского учения о любви к ближнему.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C:\Documents and Settings\Пользователь\Мои документы\Л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574308" y="-5929378"/>
            <a:ext cx="9133200" cy="54317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43372" y="1571612"/>
            <a:ext cx="47863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1860 – 80 –</a:t>
            </a:r>
            <a:r>
              <a:rPr lang="ru-RU" sz="2000" dirty="0" err="1" smtClean="0"/>
              <a:t>х</a:t>
            </a:r>
            <a:r>
              <a:rPr lang="ru-RU" sz="2000" dirty="0" smtClean="0"/>
              <a:t> годах Ф.М. Достоевский написал романы</a:t>
            </a:r>
            <a:r>
              <a:rPr lang="en-US" sz="2000" dirty="0" smtClean="0"/>
              <a:t>,</a:t>
            </a:r>
            <a:r>
              <a:rPr lang="ru-RU" sz="2000" dirty="0" smtClean="0"/>
              <a:t>которые потом назвали «великим пятикнижием» . Это «Преступление и наказание»</a:t>
            </a:r>
            <a:r>
              <a:rPr lang="en-US" sz="2000" dirty="0" smtClean="0"/>
              <a:t>,</a:t>
            </a:r>
            <a:r>
              <a:rPr lang="ru-RU" sz="2000" dirty="0" smtClean="0"/>
              <a:t> «Идиот»</a:t>
            </a:r>
            <a:r>
              <a:rPr lang="en-US" sz="2000" dirty="0" smtClean="0"/>
              <a:t>,</a:t>
            </a:r>
            <a:r>
              <a:rPr lang="ru-RU" sz="2000" dirty="0" smtClean="0"/>
              <a:t> «Бесы»</a:t>
            </a:r>
            <a:r>
              <a:rPr lang="en-US" sz="2000" dirty="0" smtClean="0"/>
              <a:t>,</a:t>
            </a:r>
            <a:r>
              <a:rPr lang="ru-RU" sz="2000" dirty="0" smtClean="0"/>
              <a:t> «Подросток» и «Братья Карамазовы».  Все они</a:t>
            </a:r>
            <a:r>
              <a:rPr lang="en-US" sz="2000" dirty="0" smtClean="0"/>
              <a:t>,</a:t>
            </a:r>
            <a:r>
              <a:rPr lang="ru-RU" sz="2000" dirty="0" smtClean="0"/>
              <a:t> кроме «Подростка»</a:t>
            </a:r>
            <a:r>
              <a:rPr lang="en-US" sz="2000" dirty="0" smtClean="0"/>
              <a:t>,</a:t>
            </a:r>
            <a:r>
              <a:rPr lang="ru-RU" sz="2000" dirty="0" smtClean="0"/>
              <a:t> вошли в список «100 лучших книг всех времен» по версии  Норвежского института имени Нобеля.</a:t>
            </a:r>
          </a:p>
          <a:p>
            <a:endParaRPr lang="ru-RU" dirty="0"/>
          </a:p>
        </p:txBody>
      </p:sp>
      <p:pic>
        <p:nvPicPr>
          <p:cNvPr id="3074" name="Picture 2" descr="C:\Documents and Settings\Пользователь\Мои документы\великие романы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500042"/>
            <a:ext cx="3357586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E:\EPSCAN\20211007_104134_0001.JPG"/>
          <p:cNvPicPr/>
          <p:nvPr/>
        </p:nvPicPr>
        <p:blipFill>
          <a:blip r:embed="rId3"/>
          <a:srcRect l="26948" t="6500" r="14935" b="31471"/>
          <a:stretch>
            <a:fillRect/>
          </a:stretch>
        </p:blipFill>
        <p:spPr bwMode="auto">
          <a:xfrm>
            <a:off x="142844" y="357166"/>
            <a:ext cx="3357585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643306" y="214290"/>
            <a:ext cx="5237107" cy="6698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Достоевский</a:t>
            </a:r>
            <a:r>
              <a:rPr lang="en-US" sz="2000" dirty="0" smtClean="0"/>
              <a:t>,</a:t>
            </a:r>
            <a:r>
              <a:rPr lang="ru-RU" sz="2000" dirty="0" smtClean="0"/>
              <a:t> Ф. М. Преступление и наказание </a:t>
            </a:r>
            <a:r>
              <a:rPr lang="en-US" sz="2000" dirty="0" smtClean="0"/>
              <a:t>/</a:t>
            </a:r>
            <a:r>
              <a:rPr lang="ru-RU" sz="2000" dirty="0" smtClean="0"/>
              <a:t> Ф. М. Достоевский. – Калининград : Калининградское книжное издательство</a:t>
            </a:r>
            <a:r>
              <a:rPr lang="en-US" sz="2000" dirty="0" smtClean="0"/>
              <a:t>,</a:t>
            </a:r>
            <a:r>
              <a:rPr lang="ru-RU" sz="2000" dirty="0" smtClean="0"/>
              <a:t> 1969. – 560 с.</a:t>
            </a:r>
          </a:p>
          <a:p>
            <a:r>
              <a:rPr lang="ru-RU" sz="2000" dirty="0" smtClean="0"/>
              <a:t>Шифр 84 Д 70</a:t>
            </a:r>
          </a:p>
          <a:p>
            <a:r>
              <a:rPr lang="ru-RU" sz="2000" dirty="0" smtClean="0"/>
              <a:t>     В этом романе автор продолжает тему «униженных и оскорбленных». Это произведение не имело себе подобных ни в русской</a:t>
            </a:r>
            <a:r>
              <a:rPr lang="en-US" sz="2000" dirty="0" smtClean="0"/>
              <a:t>,</a:t>
            </a:r>
            <a:r>
              <a:rPr lang="ru-RU" sz="2000" dirty="0" smtClean="0"/>
              <a:t> ни в мировой литературе. «Перерыть все вопросы в этом романе» – именно такую задачу поставил перед собой писатель. Он пытался решить множество проблем</a:t>
            </a:r>
            <a:r>
              <a:rPr lang="en-US" sz="2000" dirty="0" smtClean="0"/>
              <a:t>,</a:t>
            </a:r>
            <a:r>
              <a:rPr lang="ru-RU" sz="2000" dirty="0" smtClean="0"/>
              <a:t> начиная с социальных и заканчивая философскими. </a:t>
            </a:r>
          </a:p>
          <a:p>
            <a:r>
              <a:rPr lang="ru-RU" sz="2000" dirty="0" smtClean="0"/>
              <a:t>В центре произведения – преступление</a:t>
            </a:r>
            <a:r>
              <a:rPr lang="en-US" sz="2000" dirty="0" smtClean="0"/>
              <a:t>,</a:t>
            </a:r>
            <a:r>
              <a:rPr lang="ru-RU" sz="2000" dirty="0" smtClean="0"/>
              <a:t> «идейное» убийство. Можно ли и каково это переступить черту</a:t>
            </a:r>
            <a:r>
              <a:rPr lang="en-US" sz="2000" dirty="0" smtClean="0"/>
              <a:t>,</a:t>
            </a:r>
            <a:r>
              <a:rPr lang="ru-RU" sz="2000" dirty="0" smtClean="0"/>
              <a:t> разделяющую людей на «низших» и «высших»? Осуществить благое желание и стремление делать добро и изменить жизнь человечества через насилие невозможно. Весь роман – «психологический отчет» этого преступления. 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Documents and Settings\Пользователь\Мои документы\идио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66" y="428604"/>
            <a:ext cx="3704732" cy="607223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143372" y="428604"/>
            <a:ext cx="50006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Достоевский</a:t>
            </a:r>
            <a:r>
              <a:rPr lang="en-US" dirty="0" smtClean="0"/>
              <a:t>,</a:t>
            </a:r>
            <a:r>
              <a:rPr lang="ru-RU" dirty="0" smtClean="0"/>
              <a:t> Ф. М. Идиот : роман </a:t>
            </a:r>
            <a:r>
              <a:rPr lang="en-US" dirty="0" smtClean="0"/>
              <a:t>/</a:t>
            </a:r>
            <a:r>
              <a:rPr lang="ru-RU" dirty="0" smtClean="0"/>
              <a:t> Ф. М. Достоевский. – Москва : ЭКСМО</a:t>
            </a:r>
            <a:r>
              <a:rPr lang="en-US" dirty="0" smtClean="0"/>
              <a:t>,</a:t>
            </a:r>
            <a:r>
              <a:rPr lang="ru-RU" dirty="0" smtClean="0"/>
              <a:t> 2004. – 640 с. –</a:t>
            </a:r>
            <a:r>
              <a:rPr lang="en-US" dirty="0" smtClean="0"/>
              <a:t> ISBN</a:t>
            </a:r>
            <a:r>
              <a:rPr lang="ru-RU" dirty="0" smtClean="0"/>
              <a:t> </a:t>
            </a:r>
            <a:r>
              <a:rPr lang="ru-RU" dirty="0" smtClean="0"/>
              <a:t>5-699-03382-3.</a:t>
            </a:r>
            <a:endParaRPr lang="ru-RU" dirty="0" smtClean="0"/>
          </a:p>
          <a:p>
            <a:r>
              <a:rPr lang="ru-RU" dirty="0" smtClean="0"/>
              <a:t>Шифр 84 Д 706</a:t>
            </a:r>
          </a:p>
          <a:p>
            <a:r>
              <a:rPr lang="ru-RU" dirty="0" smtClean="0"/>
              <a:t>     Роман «Идиот» – одно из самых сложных произведений Ф. М. Достоевского. Положительный и прекрасный герой</a:t>
            </a:r>
            <a:r>
              <a:rPr lang="en-US" dirty="0" smtClean="0"/>
              <a:t>,</a:t>
            </a:r>
            <a:r>
              <a:rPr lang="ru-RU" dirty="0" smtClean="0"/>
              <a:t> князь Мышкин</a:t>
            </a:r>
            <a:r>
              <a:rPr lang="en-US" dirty="0" smtClean="0"/>
              <a:t>,</a:t>
            </a:r>
            <a:r>
              <a:rPr lang="ru-RU" dirty="0" smtClean="0"/>
              <a:t> с радостью воспринимает мир</a:t>
            </a:r>
            <a:r>
              <a:rPr lang="en-US" dirty="0" smtClean="0"/>
              <a:t>,</a:t>
            </a:r>
            <a:r>
              <a:rPr lang="ru-RU" dirty="0" smtClean="0"/>
              <a:t> он умеет любить</a:t>
            </a:r>
            <a:r>
              <a:rPr lang="en-US" dirty="0" smtClean="0"/>
              <a:t>,</a:t>
            </a:r>
            <a:r>
              <a:rPr lang="ru-RU" dirty="0" smtClean="0"/>
              <a:t> несет людям проповедь сострадания</a:t>
            </a:r>
            <a:r>
              <a:rPr lang="en-US" dirty="0" smtClean="0"/>
              <a:t>,</a:t>
            </a:r>
            <a:r>
              <a:rPr lang="ru-RU" dirty="0" smtClean="0"/>
              <a:t> прощения</a:t>
            </a:r>
            <a:r>
              <a:rPr lang="en-US" dirty="0" smtClean="0"/>
              <a:t>,</a:t>
            </a:r>
            <a:r>
              <a:rPr lang="ru-RU" dirty="0" smtClean="0"/>
              <a:t> милосердия и братства. Призыв князя терпит неудачу. Так теория христианской любви и согласия оказалась бессильной перед миром злобы</a:t>
            </a:r>
            <a:r>
              <a:rPr lang="en-US" dirty="0" smtClean="0"/>
              <a:t>,</a:t>
            </a:r>
            <a:r>
              <a:rPr lang="ru-RU" dirty="0" smtClean="0"/>
              <a:t> лицемерия</a:t>
            </a:r>
            <a:r>
              <a:rPr lang="en-US" dirty="0" smtClean="0"/>
              <a:t>,</a:t>
            </a:r>
            <a:r>
              <a:rPr lang="ru-RU" dirty="0" smtClean="0"/>
              <a:t> безумных страстей и властью денег. А образ Настасьи Филипповны – один из самых обаятельных  и привлекательных женских характеров в творчестве писателя. К сожалению</a:t>
            </a:r>
            <a:r>
              <a:rPr lang="en-US" dirty="0" smtClean="0"/>
              <a:t>,</a:t>
            </a:r>
            <a:r>
              <a:rPr lang="ru-RU" dirty="0" smtClean="0"/>
              <a:t> ни желания «прекрасного» человека</a:t>
            </a:r>
            <a:r>
              <a:rPr lang="en-US" dirty="0" smtClean="0"/>
              <a:t>,</a:t>
            </a:r>
            <a:r>
              <a:rPr lang="ru-RU" dirty="0" smtClean="0"/>
              <a:t> ни идеальная красота не способны изменить существующую действительность. И все-таки без таких людей мир не существует</a:t>
            </a:r>
            <a:r>
              <a:rPr lang="en-US" dirty="0" smtClean="0"/>
              <a:t>,</a:t>
            </a:r>
            <a:r>
              <a:rPr lang="ru-RU" dirty="0" smtClean="0"/>
              <a:t> они везде оставляют «неисследимую черту».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1346</Words>
  <Application>Microsoft Office PowerPoint</Application>
  <PresentationFormat>Экран (4:3)</PresentationFormat>
  <Paragraphs>41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Великий провидец</vt:lpstr>
      <vt:lpstr>Великий провидец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Великий провидец</dc:title>
  <dc:creator>Пользователь</dc:creator>
  <cp:lastModifiedBy>User2</cp:lastModifiedBy>
  <cp:revision>103</cp:revision>
  <dcterms:created xsi:type="dcterms:W3CDTF">2021-10-06T06:29:00Z</dcterms:created>
  <dcterms:modified xsi:type="dcterms:W3CDTF">2021-10-18T11:55:52Z</dcterms:modified>
</cp:coreProperties>
</file>