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190A9B0-ECAF-4E68-BD9A-F1D1CA793389}" type="datetime">
              <a:rPr b="0" lang="ru" sz="1200" spc="-1" strike="noStrike">
                <a:solidFill>
                  <a:srgbClr val="8b8b8b"/>
                </a:solidFill>
                <a:latin typeface="Calibri"/>
              </a:rPr>
              <a:t>17.11.21</a:t>
            </a:fld>
            <a:endParaRPr b="0" lang="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D7DA604-92FA-415D-A736-04A2F2346021}" type="slidenum">
              <a:rPr b="0" lang="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-46080" y="0"/>
            <a:ext cx="918972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619640" y="908640"/>
            <a:ext cx="65523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" sz="3600" spc="-1" strike="noStrike">
                <a:solidFill>
                  <a:srgbClr val="000000"/>
                </a:solidFill>
                <a:latin typeface="Arial Black"/>
              </a:rPr>
              <a:t>ТЕБЕ, ПЕРВОКУРСНИК</a:t>
            </a:r>
            <a:endParaRPr b="0" lang="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3600" spc="-1" strike="noStrike">
                <a:solidFill>
                  <a:srgbClr val="000000"/>
                </a:solidFill>
                <a:latin typeface="Arial Black"/>
              </a:rPr>
              <a:t>История России :</a:t>
            </a:r>
            <a:endParaRPr b="0" lang="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3600" spc="-1" strike="noStrike">
                <a:solidFill>
                  <a:srgbClr val="000000"/>
                </a:solidFill>
                <a:latin typeface="Arial Black"/>
              </a:rPr>
              <a:t>учебники</a:t>
            </a:r>
            <a:endParaRPr b="0" lang="ru" sz="36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722320" y="3933000"/>
            <a:ext cx="5487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" sz="3200" spc="-1" strike="noStrike">
                <a:solidFill>
                  <a:srgbClr val="000000"/>
                </a:solidFill>
                <a:latin typeface="Times New Roman"/>
              </a:rPr>
              <a:t>(ТЕМАТИЧЕСКИЙ ОБЗОР)</a:t>
            </a:r>
            <a:endParaRPr b="0" lang="ru" sz="32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611640" y="5733360"/>
            <a:ext cx="6984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" sz="2000" spc="-1" strike="noStrike">
                <a:solidFill>
                  <a:srgbClr val="000000"/>
                </a:solidFill>
                <a:latin typeface="Times New Roman"/>
              </a:rPr>
              <a:t>Обзор подготовила сотрудник отдела ООПИФ</a:t>
            </a:r>
            <a:endParaRPr b="0" lang="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" sz="2000" spc="-1" strike="noStrike">
                <a:solidFill>
                  <a:srgbClr val="000000"/>
                </a:solidFill>
                <a:latin typeface="Times New Roman"/>
              </a:rPr>
              <a:t>Студеникина Н.Б.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6" name="Picture 3" descr=""/>
          <p:cNvPicPr/>
          <p:nvPr/>
        </p:nvPicPr>
        <p:blipFill>
          <a:blip r:embed="rId2"/>
          <a:stretch/>
        </p:blipFill>
        <p:spPr>
          <a:xfrm>
            <a:off x="7164360" y="836640"/>
            <a:ext cx="1583640" cy="244800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395640" y="692640"/>
            <a:ext cx="648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 907   История России IX-XX вв. : учебник / под редакцией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Г. А. Аммона, Н. П. Ионычева. – Москва : ИНФРА-М,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2002. – 816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132000" y="3789000"/>
            <a:ext cx="5859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учебнике анализируются основные факты и явления, финансово-экономические и политические феномены и тенденции, а также те международные события, которые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оказывали влияние на внутренне положение России.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-46080" y="0"/>
            <a:ext cx="9189720" cy="6849720"/>
          </a:xfrm>
          <a:prstGeom prst="rect">
            <a:avLst/>
          </a:prstGeom>
          <a:ln>
            <a:noFill/>
          </a:ln>
        </p:spPr>
      </p:pic>
      <p:pic>
        <p:nvPicPr>
          <p:cNvPr id="50" name="Picture 3" descr=""/>
          <p:cNvPicPr/>
          <p:nvPr/>
        </p:nvPicPr>
        <p:blipFill>
          <a:blip r:embed="rId2"/>
          <a:stretch/>
        </p:blipFill>
        <p:spPr>
          <a:xfrm>
            <a:off x="7020360" y="332640"/>
            <a:ext cx="1728000" cy="244800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970200" y="980640"/>
            <a:ext cx="58521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З 93   Зуев, М. Н. История России : учебное пособие для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бакалавров / М. Н. Зуев. – 2-е изд., перераб. и доп. –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Москва : Юрайт, 2012. – 635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843640" y="3285000"/>
            <a:ext cx="63000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учебном пособии в сжатой форме излагаются основные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этапы развития российской государственности с древнейших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времён до наших дней, освещаются проблемы как государст-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венно-политического, социально-экономического и внешне-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политического развития нашего Отечества, так и ключевые вопросы истории российской культуры. Важным дополнением служат приведённые в тексте схемы и хронология событий.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-46080" y="7920"/>
            <a:ext cx="9189720" cy="6849720"/>
          </a:xfrm>
          <a:prstGeom prst="rect">
            <a:avLst/>
          </a:prstGeom>
          <a:ln>
            <a:noFill/>
          </a:ln>
        </p:spPr>
      </p:pic>
      <p:pic>
        <p:nvPicPr>
          <p:cNvPr id="54" name="Picture 3" descr=""/>
          <p:cNvPicPr/>
          <p:nvPr/>
        </p:nvPicPr>
        <p:blipFill>
          <a:blip r:embed="rId2"/>
          <a:srcRect l="30324" t="26940" r="36042" b="6909"/>
          <a:stretch/>
        </p:blipFill>
        <p:spPr>
          <a:xfrm>
            <a:off x="7452360" y="476640"/>
            <a:ext cx="1367640" cy="201600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899640" y="332640"/>
            <a:ext cx="633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 907   История Отечества : учебник для вузов / под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редакцией Г. Б. Поляка. – 2-е изд., перераб. и доп. –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Москва : ЮНИТИ-ДАНА, 2002. – 655 с. : ил.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339640" y="2853000"/>
            <a:ext cx="68040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В предлагаемом учебнике исторические события, процессы и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явления рассматриваются по важнейшим хронологическим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периодам: Киевская Русь, феодальная раздробленность и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монголо-татарское иго, формирование единого централизован-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ного государства в XV – XVII вв., развитие России в период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абсолютной монархии XVIII – XIX вв., Россия в XX в. 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Учебник отличает полнота анализа отечественной истории –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авторы рассматривают в комплексе  экономику, политику и 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культуру страны. Издание дополнено сравнительной хронологией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русской и мировой истории, словарём исторических терминов.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8" name="Picture 3" descr=""/>
          <p:cNvPicPr/>
          <p:nvPr/>
        </p:nvPicPr>
        <p:blipFill>
          <a:blip r:embed="rId2"/>
          <a:stretch/>
        </p:blipFill>
        <p:spPr>
          <a:xfrm>
            <a:off x="6948360" y="332640"/>
            <a:ext cx="1800000" cy="273600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1475640" y="764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2"/>
          <p:cNvSpPr/>
          <p:nvPr/>
        </p:nvSpPr>
        <p:spPr>
          <a:xfrm>
            <a:off x="251640" y="620640"/>
            <a:ext cx="648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 907   История России : учебник / А. С. Орлов, В. А. Георгиев,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Н. Г. Георгиева, Т. А. Сивохина. – 3-е изд., перераб., и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доп. – Москва : ТК Велби : Проспект, 2008. – 528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2555640" y="3357000"/>
            <a:ext cx="6588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основу учебника положены лекции, которые были прочитаны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МГУ им. М.В.Ломоносова, РУДН и других московских вузах.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Авторы учебника считают, что история России  - часть мирового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исторического процесса. При этом  они учитывают  и особен-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ности  русского варианта пути развития человеческой цивилизации. Авторы старались показать, как сказались на развитии нашего государства природа и климат, соотношение размеров территории и её заселённости, многонациональный и много конфессиональный состав населения, необходимость   освоения территории, внешние факторы и т.п.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3" name="Picture 3" descr=""/>
          <p:cNvPicPr/>
          <p:nvPr/>
        </p:nvPicPr>
        <p:blipFill>
          <a:blip r:embed="rId2"/>
          <a:srcRect l="6670" t="5003" r="13333" b="5003"/>
          <a:stretch/>
        </p:blipFill>
        <p:spPr>
          <a:xfrm>
            <a:off x="7020360" y="260640"/>
            <a:ext cx="1728000" cy="259200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51640" y="404640"/>
            <a:ext cx="65523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Х 917   Хрестоматия по истории России : учебное пособие /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авторы-составители А. С. Орлов, В. А. Георгиев, Н. Г.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Георгиева, Т. А. Сивохина. – Москва : ТК Велби :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Проспект, 2008. </a:t>
            </a: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–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592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2771640" y="3789000"/>
            <a:ext cx="61556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хрестоматии опубликованы документы по истории с древнейших времён до наших дней. В неё включены в основном материалы, отражающие развитие российской государственности, состояние и мировоззренческие понятия общества, особенности российского, советского и постсоветского менталитета. Введён широкий комплекс документов о месте России в мировом сообществе, её связях с другими народами и роли в межгосударственных отношениях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-46080" y="7920"/>
            <a:ext cx="9189720" cy="6849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2"/>
          <a:stretch/>
        </p:blipFill>
        <p:spPr>
          <a:xfrm>
            <a:off x="7308360" y="188640"/>
            <a:ext cx="1625040" cy="259200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755640" y="404640"/>
            <a:ext cx="67482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 907   История России : в 2 томах. Том 1. С древнейших времён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до конца XVIII в. / А. Н. Сахаров, Л. Е. Морозова,</a:t>
            </a:r>
            <a:br/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М. А. Рахматуллин [и др.] ; под редакцией А. Н. Сахарова.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–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Москва : АСТ : Астрель : Транзиткнига, 2006. – 943 с. : ил.</a:t>
            </a:r>
            <a:endParaRPr b="0" lang="ru" sz="1800" spc="-1" strike="noStrike">
              <a:latin typeface="Arial"/>
            </a:endParaRPr>
          </a:p>
        </p:txBody>
      </p:sp>
      <p:pic>
        <p:nvPicPr>
          <p:cNvPr id="69" name="Picture 2" descr=""/>
          <p:cNvPicPr/>
          <p:nvPr/>
        </p:nvPicPr>
        <p:blipFill>
          <a:blip r:embed="rId3"/>
          <a:stretch/>
        </p:blipFill>
        <p:spPr>
          <a:xfrm>
            <a:off x="2123640" y="2925000"/>
            <a:ext cx="1728000" cy="2736000"/>
          </a:xfrm>
          <a:prstGeom prst="rect">
            <a:avLst/>
          </a:prstGeom>
          <a:ln>
            <a:noFill/>
          </a:ln>
        </p:spPr>
      </p:pic>
      <p:sp>
        <p:nvSpPr>
          <p:cNvPr id="70" name="CustomShape 2"/>
          <p:cNvSpPr/>
          <p:nvPr/>
        </p:nvSpPr>
        <p:spPr>
          <a:xfrm>
            <a:off x="3996000" y="3357000"/>
            <a:ext cx="5147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 907   История России : в 2 томах. Том 2. С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начала XIX до начала XX в. / А. Н.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Сахаров, Л. Е. Морозова, М. А.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Рахматуллин [и др.] ; под редакцией А. Н.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Сахарова. – Москва : АСТ : Астрель :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Транзиткнига, 2006. – 862 с. : ил.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-46080" y="-315360"/>
            <a:ext cx="9189720" cy="717300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2123640" y="260640"/>
            <a:ext cx="702000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Двухтомное  издание «Истории России является фундаментальным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историческим исследованием, подробно освещающим события с древнейших времён до сегодняшнего дня. Эта книга – великолепное учебное пособие как для обучающихся высших учебных заведений, так и для широкого круга читателей.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ххх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Главы книги, в которых авторы представили читателю последние достижения опыта мировой исторической науки, написаны ведущими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специалистами Института российской истории РАН.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ххх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Авторы преследовали цель полностью отказаться от идеологического подхода в освещении событий. Читатели познакомятся с событиями и фактами истории, которые ранее замалчивались. 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Application>LibreOffice/6.0.3.2$Windows_x86 LibreOffice_project/8f48d515416608e3a835360314dac7e47fd0b821</Application>
  <Words>764</Words>
  <Paragraphs>76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2021-10-11T10:18:06Z</dcterms:created>
  <dc:creator>User</dc:creator>
  <dc:description/>
  <dc:language>ru</dc:language>
  <cp:lastModifiedBy/>
  <dcterms:modified xsi:type="dcterms:W3CDTF">2021-11-17T16:12:20Z</dcterms:modified>
  <cp:revision>80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