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3256265-E7DE-4BB7-A082-47164B2563E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3.11.21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D382A7D-468E-4272-9E55-59712CF7EB0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2B858B5-13C3-41ED-BA10-93DC4FEDD3C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3.11.21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B5071CA-D6A7-4101-8DDA-8516A3F9D46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212920" y="581760"/>
            <a:ext cx="7358400" cy="932760"/>
          </a:xfrm>
          <a:prstGeom prst="rect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i="1" lang="ru-RU" sz="6000" spc="-1" strike="noStrike">
                <a:solidFill>
                  <a:srgbClr val="ffffff"/>
                </a:solidFill>
                <a:latin typeface="Times New Roman"/>
              </a:rPr>
              <a:t>Читает весь мир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949120" y="5680080"/>
            <a:ext cx="9143640" cy="98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Подготовила обзор</a:t>
            </a:r>
            <a:endParaRPr b="0" lang="ru-RU" sz="1400" spc="-1" strike="noStrike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вед.библиотекарь ООПИФ</a:t>
            </a:r>
            <a:endParaRPr b="0" lang="ru-RU" sz="1400" spc="-1" strike="noStrike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Перминова Н.В.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88960" y="1389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Роберт Брындза «Темные воды»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Объект 3" descr=""/>
          <p:cNvPicPr/>
          <p:nvPr/>
        </p:nvPicPr>
        <p:blipFill>
          <a:blip r:embed="rId1"/>
          <a:stretch/>
        </p:blipFill>
        <p:spPr>
          <a:xfrm>
            <a:off x="7956360" y="801720"/>
            <a:ext cx="3279960" cy="51850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790560" y="1462680"/>
            <a:ext cx="6095520" cy="447948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c7c7c7"/>
              </a:gs>
            </a:gsLst>
            <a:lin ang="54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рамках расследования дела о наркоторговле старший инспектор Эрика Фостер вместе с командой водолазов обследует заброшенный карьер на окраине Лондона, где был затоплен контейнер с наркотиками на четыре миллиона фунтов стерлингов. Контейнер достали, но это не единственная находка. Вместе с ним со дна поднимают сверток с останками семилетней Джессики Коллинз, пропавшей без вести двадцать шесть лет назад. Эрика Фостер берется за расследование гибели девочки.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Сопоставляя новые факты с теми, что были выявлены в ходе предыдущего расследования, Эрика выясняет массу подробностей о разрушенной семье Коллинз и следователе Аманде Бейкер, которая в свое время не смогла найти Джессику. Вскоре Эрика понимает, что это одно из самых сложных и запутанных дел в ее профессиональной карьере.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7575480" y="6116760"/>
            <a:ext cx="48574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Брындза, Р.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Темные воды / Р. Брындза ; перевод с английского И. Новоселецкой.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- Москва : АСТ, 2018. - 416 с. 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17120" y="20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Халед Хоссейни «Тысяча Сияющих Солнц»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Объект 3" descr=""/>
          <p:cNvPicPr/>
          <p:nvPr/>
        </p:nvPicPr>
        <p:blipFill>
          <a:blip r:embed="rId1"/>
          <a:stretch/>
        </p:blipFill>
        <p:spPr>
          <a:xfrm>
            <a:off x="8466480" y="1240200"/>
            <a:ext cx="3008160" cy="47379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717120" y="1070280"/>
            <a:ext cx="6904080" cy="502812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Любовь – великое чувство. Глубоко укрытая, запрещенная, тайная, она все равно дождется своего часа. Об этом роман Халеда Хоссейни. А также о дружбе между людьми, которые, казалось, могут быть только врагами. Мариам – незаконная дочь богатого бизнесмена, с детства познавшая, что такое несчастье, с ранних лет ощутившая собственную обреченность. Лейла, напротив, – любимая дочка в дружной семье, мечтающая об интересной и прекрасной жизни. Между ними нет ничего общего, они живут в разных мирах, которым не суждено было бы пересечься, если бы не огненный шквал войны. Отныне Лейла и Мариам связаны самыми тесными узами, и они сами не знают, кто они – враги, подруги или сестры. Но в одиночку им не выжить, не выстоять перед средневековым деспотизмом и жестокостью, затопившими некогда цветущий город.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Роман Халеда Хоссейни невообразимо трагичен и неотразимо прекрасен, как ветхозаветная история. Читатели, которых подкупил его первый роман «Бегущий за ветром», полюбят и «Тысячу сияющих солнц».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731720" y="6148440"/>
            <a:ext cx="47386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Хоссейни, Халед.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Тысяча сияющих солнц /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Халед Хоссейни ; перевод с английского С. Соколова. – Москва : Фантом Пресс, 2019. - 416 с.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51360" y="75600"/>
            <a:ext cx="113454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Януш Леон Вишневский «Триптих. Одиночество в сети»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Объект 3" descr=""/>
          <p:cNvPicPr/>
          <p:nvPr/>
        </p:nvPicPr>
        <p:blipFill>
          <a:blip r:embed="rId1"/>
          <a:stretch/>
        </p:blipFill>
        <p:spPr>
          <a:xfrm>
            <a:off x="8654040" y="1294200"/>
            <a:ext cx="2606760" cy="44708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46400" y="1091880"/>
            <a:ext cx="7770960" cy="530244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c7c7c7"/>
              </a:gs>
            </a:gsLst>
            <a:lin ang="54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"Триптих. Одиночество в Сети" - под таким названием Януш Леон Вишневский выпустил расширенную версию своего поразительного международного бестселлера. Ведь сразу после выхода первого издания романа он получил двадцать три тысячи электронных писем, в которых читатели не просто делились впечатлениями, но рассказывали истории из своей жизни, причем каждая из них, по словам Вишневского, не уступала фабуле "Одиночества…" и могла бы послужить материалом для отдельной книги. Лучшие из этих историй, отобранные и откомментированные Вишневским, и составляют вторую часть "Триптиха". Третья же часть - это "Постэпилог", второй эпилог, проливающий совершенно новый свет как на концовку "Одиночества в Сети", так и на основные события романа. "Из всего, что вечно, самый краткий срок у любви" - таков лейтмотив этой книги. Герои "Одиночества в сети" встречаются в интернет-чатах, обмениваются эротическими фантазиями, рассказывают истории из своей жизни, которые оказываются похлеще любого вымысла. Встретятся они в Париже, пройдя не через одно испытание, но главным испытанием для них окажется сама встреча... Осенью 2006 года по этому роману был выпущен фильм, в первый же месяц польского проката поставивший рекорд кассовых сборов, обогнав все голливудские новинки.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8312760" y="5988600"/>
            <a:ext cx="38793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Вишневский, Я. Л.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Триптих: одиночество в сети : роман / Я. Л. Вишневский ; перевод с польского. - Санкт-Петербург : Азбука-классика, 2008. - 512 с.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54920" y="2106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Бернар Миньер «Лед»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Объект 3" descr=""/>
          <p:cNvPicPr/>
          <p:nvPr/>
        </p:nvPicPr>
        <p:blipFill>
          <a:blip r:embed="rId1"/>
          <a:stretch/>
        </p:blipFill>
        <p:spPr>
          <a:xfrm>
            <a:off x="8384040" y="1374120"/>
            <a:ext cx="3153240" cy="477324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54920" y="1657080"/>
            <a:ext cx="6731280" cy="447948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Этот роман стал бестселлером № 1 во Франции и получил премию Cognac Crime Novel Prize. Переведен более чем на 20 языков, создав его автору репутацию живого классика французского триллера, а компания Netflix сняла по нему сериал.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глубине души любой преступник, каким бы безжалостным он ни был, желает того же, чего ждет от мира невинное дитя: любви и признания…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Возле городка, затерянного во французских Пиренеях, расположен Институт психиатрии, где содержатся психопаты, маньяки и серийные убийцы. Охрана там очень надежная, но когда неподалеку происходит несколько убийств, подозрение все равно падает на пациентов института. Поэтому капитану полиции Мартену Сервасу и сотрудникам клиники придется объединить усилия, чтобы распутать цепь чудовищных преступлений…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Читая этот роман, вы словно совершаете сошествие в бездну.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7324200" y="6180840"/>
            <a:ext cx="4867200" cy="66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Миньер, Б.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Лед / Б. Миньер ; перевод с французского О. Егоровой. - Москва : Эксмо, 2013. - 560 с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32240" y="2689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Дэвид Митчелл «Облачный атлас»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Объект 3" descr=""/>
          <p:cNvPicPr/>
          <p:nvPr/>
        </p:nvPicPr>
        <p:blipFill>
          <a:blip r:embed="rId1"/>
          <a:stretch/>
        </p:blipFill>
        <p:spPr>
          <a:xfrm>
            <a:off x="8413560" y="1439280"/>
            <a:ext cx="2987640" cy="46605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732240" y="1369080"/>
            <a:ext cx="6974280" cy="4753800"/>
          </a:xfrm>
          <a:prstGeom prst="rect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Современная классика, монументальный шедевр, вошедший, как и многие другие книги Митчелла, в шорт-лист Букеровской премии. В 2012 году роман был экранизирован Томом Тыквером и братьями Вачовски став, при бюджете свыше 100 миллионов долларов, самым дорогим независимым фильмом в истории кинематографа.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«Облачный атлас» подобен зеркальному лабиринту, в котором перекликаются, наслаиваясь друг на друга, шесть голосов: нотариуса середины девятнадцатого века, возвращающегося в США из Австралии; молодого композитора, вынужденного торговать душой и телом в Европе между мировыми войнами; журналистки в Калифорнии 1970-х, раскрывающей корпоративный заговор; мелкого издателя – нашего современника, умудрившегося сорвать банк на бандитской автобиографии «Удар кастетом» и бегущего от кредиторов; клона-прислуги из предприятия быстрого питания в Корее – стране победившего киберпанка; и гавайского козопаса на закате цивилизации.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222760" y="6170400"/>
            <a:ext cx="396936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Митчелл, Д.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Облачный атлас : роман / Д. Митчелл. – 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Москва ; Санкт-Петербург : Эксмо : Домино, 2013. - 704 с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5800" y="100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i="1" lang="ru-RU" sz="3600" spc="-1" strike="noStrike">
                <a:solidFill>
                  <a:srgbClr val="203864"/>
                </a:solidFill>
                <a:latin typeface="Times New Roman"/>
              </a:rPr>
              <a:t>Экранизации по книгам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Объект 3" descr=""/>
          <p:cNvPicPr/>
          <p:nvPr/>
        </p:nvPicPr>
        <p:blipFill>
          <a:blip r:embed="rId1"/>
          <a:stretch/>
        </p:blipFill>
        <p:spPr>
          <a:xfrm>
            <a:off x="641520" y="1490400"/>
            <a:ext cx="2857320" cy="40953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645480" y="5714280"/>
            <a:ext cx="2846520" cy="913320"/>
          </a:xfrm>
          <a:prstGeom prst="rect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Одиночество в сети (2006)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Польша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Режиссер: Витольд Адамек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4489560" y="5714280"/>
            <a:ext cx="2477880" cy="913320"/>
          </a:xfrm>
          <a:prstGeom prst="rect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Сериал Лед (2016)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Франция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Режиссер: Лоран Эрбье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08" name="Рисунок 6" descr=""/>
          <p:cNvPicPr/>
          <p:nvPr/>
        </p:nvPicPr>
        <p:blipFill>
          <a:blip r:embed="rId2"/>
          <a:stretch/>
        </p:blipFill>
        <p:spPr>
          <a:xfrm>
            <a:off x="3681000" y="1490400"/>
            <a:ext cx="4095360" cy="40953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7" descr=""/>
          <p:cNvPicPr/>
          <p:nvPr/>
        </p:nvPicPr>
        <p:blipFill>
          <a:blip r:embed="rId3"/>
          <a:stretch/>
        </p:blipFill>
        <p:spPr>
          <a:xfrm>
            <a:off x="8163720" y="1490400"/>
            <a:ext cx="2857320" cy="407628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7723080" y="5616720"/>
            <a:ext cx="4164840" cy="1186920"/>
          </a:xfrm>
          <a:prstGeom prst="rect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Облачный атлас (2012)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США, Германия, Гонконг, Сингапур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Режиссеры: Лана Вачовски, Том Тыквер,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Лилли Вачовски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Application>Редактор_презентаций/2019.03.0.4$Windows_x86 LibreOffice_project/e6b0e2bf8fdede9d768316a960ff7f72750e6c37</Application>
  <Words>1038</Words>
  <Paragraphs>48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2021-10-26T12:12:14Z</dcterms:created>
  <dc:creator>HP</dc:creator>
  <dc:description/>
  <dc:language>ru-RU</dc:language>
  <cp:lastModifiedBy/>
  <dcterms:modified xsi:type="dcterms:W3CDTF">2021-11-03T11:24:47Z</dcterms:modified>
  <cp:revision>10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