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73" r:id="rId3"/>
    <p:sldId id="259" r:id="rId4"/>
    <p:sldId id="258" r:id="rId5"/>
    <p:sldId id="262" r:id="rId6"/>
    <p:sldId id="261" r:id="rId7"/>
    <p:sldId id="274" r:id="rId8"/>
    <p:sldId id="265" r:id="rId9"/>
    <p:sldId id="267" r:id="rId10"/>
    <p:sldId id="284" r:id="rId11"/>
    <p:sldId id="269" r:id="rId12"/>
    <p:sldId id="271" r:id="rId13"/>
    <p:sldId id="286" r:id="rId14"/>
    <p:sldId id="276" r:id="rId15"/>
    <p:sldId id="282" r:id="rId16"/>
    <p:sldId id="288" r:id="rId17"/>
    <p:sldId id="295" r:id="rId18"/>
    <p:sldId id="296" r:id="rId19"/>
    <p:sldId id="292" r:id="rId20"/>
    <p:sldId id="293" r:id="rId21"/>
    <p:sldId id="294" r:id="rId22"/>
    <p:sldId id="297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99FF"/>
    <a:srgbClr val="0066FF"/>
    <a:srgbClr val="009900"/>
    <a:srgbClr val="00CC00"/>
    <a:srgbClr val="6600CC"/>
    <a:srgbClr val="CC66FF"/>
    <a:srgbClr val="00FFFF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6371-8B02-4C54-AE33-97ADBCCB64D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B5CC-BFCC-4F7A-8817-80D6EBA3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FD0B-CA98-478C-BF33-8746D1CD0C7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5D0C-6084-47B4-8D28-3ACA868C3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hISTAYa-VODA-ETO-JIZN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572141"/>
            <a:ext cx="2428892" cy="100013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5500702"/>
            <a:ext cx="3500463" cy="115627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елительница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143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5286380" y="0"/>
            <a:ext cx="3888871" cy="70173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В организме взрослого  человека содержится около 65%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воды. Чем моложе организм, тем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больше удельный вес воды в его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составе. Вода входит в состав всех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тканей человеческого тела: в крови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её около 81%, в плотных тканях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(мышцы) – 75%, в костях – около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20%.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Велика роль воды как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среды для химических реакций,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совершающихся в процессе обмена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веществ. С помощью воды из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организма выводятся вредные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продукты обмена.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Вода в организме может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быть свободной (мобильной),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составляющей основу внеклеточной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внутриклеточной жидкости;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конституционной, входящей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составной частью в молекулы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белков, жиров и углеводов;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связанной, входящей в состав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коллоидных систем.</a:t>
            </a:r>
          </a:p>
          <a:p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20000" r="19999"/>
          <a:stretch>
            <a:fillRect/>
          </a:stretch>
        </p:blipFill>
        <p:spPr bwMode="auto">
          <a:xfrm>
            <a:off x="1214414" y="2045701"/>
            <a:ext cx="3143272" cy="3883629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5072098" cy="185738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Бухмен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Д. Лечение водой⁄ Д.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Бухмен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.- Санкт-Петербург: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Питер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Паблишинг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, 1997. –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352 с. – (Серия «Исцели себя сам»).</a:t>
            </a:r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7500990" cy="557216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- древнейшее из всех природных лекарств - обладает мощным лечебным воздействием. Из этой книги вы узнаете как о традиционных средствах народного водолечения, так и о самых современных, научно обоснованных методах гидротерапии. Чем отличается морская вода от озерной и речной? Как правильно принимать ванну или душ? Как использовать воду в качестве тонизирующего средства, снимать с ее помощью боль и лечить ожоги, как улучшить свое общее самочувствие? Но вода - это ведь еще и пар, и лед! В предлагаемой читателю книге описаны и проиллюстрированы рисунками способы водолечения самых разнообразных заболеваний и множество закаливающих процедур. Вы узнаете, как правильно накладывать компрессы, использовать грелки, пакеты со льдом и познакомитесь с другими методами гидротерапии.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554393" cy="184665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В.И. Вернадский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(1863-1945), академик Российской АН: «Вода стоит особняком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истории нашей планеты. Нет природного тела, которое могло бы сравниться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ней по влиянию на ход основных, самых грандиозных геологических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процессов. Нет земного вещества – минерала, горной породы, живого тела,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которое бы её не заключало. Всё земное вещество ею проникнуто и охвачено».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 bwMode="auto">
          <a:xfrm>
            <a:off x="6403778" y="468524"/>
            <a:ext cx="2311626" cy="360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5786478" cy="2286016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38100" h="3810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Булгакова Н.Ж. Оздоровительное, лечебное и</a:t>
            </a:r>
          </a:p>
          <a:p>
            <a:r>
              <a:rPr lang="ru-RU" sz="2000" b="1" cap="all" dirty="0" smtClean="0">
                <a:ln/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адаптивное плавание⁄ Н.Ж. Булгакова. – Москва:</a:t>
            </a:r>
          </a:p>
          <a:p>
            <a:r>
              <a:rPr lang="ru-RU" sz="2000" b="1" cap="all" dirty="0" smtClean="0">
                <a:ln/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издательский центр «Академия», 2005. – 432 </a:t>
            </a:r>
            <a:r>
              <a:rPr lang="ru-RU" sz="1600" b="1" cap="all" dirty="0" smtClean="0">
                <a:ln/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600" b="1" cap="all" dirty="0">
              <a:ln/>
              <a:solidFill>
                <a:srgbClr val="33CC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857496"/>
            <a:ext cx="8143932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1"/>
            <a:r>
              <a:rPr lang="ru-RU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учебном пособии представлен материал, раскрывающий особенности проведения занятий по физической культуре с помощью оздоровительного, лечебного и адаптивного плавания. Изложены основные принципы кондиционных и оздоровительных тренировок, представлена классификация тренировочных нагрузок, даны рекомендации для занятий рекреационным оздоровительным плаванием, показаны особенности обучения плаванию инвалидов разных категорий.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19453" r="20000"/>
          <a:stretch>
            <a:fillRect/>
          </a:stretch>
        </p:blipFill>
        <p:spPr bwMode="auto">
          <a:xfrm>
            <a:off x="2857488" y="857232"/>
            <a:ext cx="2571768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786050" y="5429264"/>
            <a:ext cx="6143668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Залманов А.С.  1000 путей к выздоровлению. Глубинная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медицина⁄ А.С. Залманов. – Москва: РИПОЛ  КЛАССИК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1998. – 192 с.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3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4348" y="1214422"/>
            <a:ext cx="7611162" cy="51435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>
                <a:solidFill>
                  <a:srgbClr val="00FFFF"/>
                </a:solidFill>
              </a:rPr>
              <a:t>Вряд ли найдется человек, интересующийся  естественными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методами оздоровления и при этом ничего не слышавший про доктора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А. Залманова.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	Родившийся и проживший основную часть своей жизни в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России, Залманов стал доктором с мировым именем, у которого лечились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видные политики своего времени. Его взгляд на лечение многих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заболеваний отличается от традиционного подхода…</a:t>
            </a:r>
          </a:p>
          <a:p>
            <a:pPr algn="ctr"/>
            <a:r>
              <a:rPr lang="ru-RU" dirty="0" smtClean="0">
                <a:solidFill>
                  <a:srgbClr val="00FFFF"/>
                </a:solidFill>
              </a:rPr>
              <a:t>	«Организм человека – это сложнейшая саморегулирующаяся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система с неизвестными резервами и способностями к самовосстановлению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и самолечению. Узнать свой организм и научиться управлять им – первый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шаг на пути к физическому здоровью.»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	Главы «Вода и жизнь», «Гуморальная </a:t>
            </a:r>
            <a:r>
              <a:rPr lang="ru-RU" dirty="0" err="1" smtClean="0">
                <a:solidFill>
                  <a:srgbClr val="00FFFF"/>
                </a:solidFill>
              </a:rPr>
              <a:t>физиопатология</a:t>
            </a:r>
            <a:r>
              <a:rPr lang="ru-RU" dirty="0" smtClean="0">
                <a:solidFill>
                  <a:srgbClr val="00FFFF"/>
                </a:solidFill>
              </a:rPr>
              <a:t> и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	гидротерапия», «Бальнеотерапия».</a:t>
            </a:r>
          </a:p>
          <a:p>
            <a:endParaRPr lang="ru-RU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1071538" y="500042"/>
            <a:ext cx="7000924" cy="6000792"/>
          </a:xfrm>
          <a:prstGeom prst="flowChartMultidocumen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1571612"/>
            <a:ext cx="5429288" cy="38576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Человек всегда сознавал, какое огромное значение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имеет вода для здоровья. Древние индийцы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рассматривали воду как один из пяти важнейших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элементов природы, из которых состоит человеческое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тело. Система традиционной индийской медицины</a:t>
            </a:r>
          </a:p>
          <a:p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Аюрведа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отводит воде очень важную роль в деле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поддержания здоровья и определяет необходимое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и порядок потребления воды.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1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6072198" y="2643182"/>
            <a:ext cx="2643206" cy="3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2428869"/>
            <a:ext cx="5214974" cy="43901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Подлинная мудрость индийских гуру - в каждой строчке новой книги врача и Учителя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Ранжита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Моханти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ней он рассказывает о чрезвычайно простом и доступном каждому способе обретения здоровья. Речь идет о целебных свойствах чистой питьевой воды.</a:t>
            </a:r>
          </a:p>
          <a:p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Ранжит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Моханти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утверждает: если выпивать в день по 12-14 стаканов воды, то уже через 48 часов вы почувствуете потрясающие изменения! Болезни, даже хронические, отступят. Вас больше не будут беспокоить астма, артриты, головная боль, проблемы мочеполовой системы, гипертония и многие другие болезни.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8572560" cy="185738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Моханти</a:t>
            </a:r>
            <a:r>
              <a:rPr lang="ru-RU" sz="2800" b="1" spc="1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Р. Лечебная сила воды. Секреты индийских мудрецов⁄ Р. </a:t>
            </a:r>
            <a:r>
              <a:rPr lang="ru-RU" sz="2800" b="1" spc="1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Моханти</a:t>
            </a:r>
            <a:r>
              <a:rPr lang="ru-RU" sz="2800" b="1" spc="1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– Санкт-Петербург: Питер,</a:t>
            </a:r>
          </a:p>
          <a:p>
            <a:pPr algn="ctr"/>
            <a:r>
              <a:rPr lang="ru-RU" sz="2800" b="1" spc="1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2005. – 128 с.</a:t>
            </a:r>
            <a:endParaRPr lang="ru-RU" sz="2800" b="1" spc="1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142875" y="0"/>
            <a:ext cx="9286875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42853"/>
            <a:ext cx="5786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Вода - сок жизни. Такое определение дал воде Леонардо да Винчи. В воде зародилась жизнь, без воды невозможно существование  растений , животных и людей. Академик  А.Е. Ферсман назвал воду ” самым важным минералом на земле, без которого нет жизни “.</a:t>
            </a:r>
          </a:p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Вода - это величайшая ценность для каждого человека. Восточная поговорка гласит: “Где вода, там жизнь. Где кончается вода, там кончается земля”.</a:t>
            </a:r>
          </a:p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5643578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живое вещество нашей  планеты на 2⁄3 состоит из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воды.  Без воздуха жизнь возможна (анаэробные организмы),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 воды – нет… 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131146" y="1928802"/>
            <a:ext cx="3012226" cy="537409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r="50000"/>
          <a:stretch>
            <a:fillRect/>
          </a:stretch>
        </p:blipFill>
        <p:spPr bwMode="auto">
          <a:xfrm>
            <a:off x="0" y="0"/>
            <a:ext cx="3286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3286116" y="2643182"/>
            <a:ext cx="5857884" cy="4214818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 этой книги вы узнаете как о традиционных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средствах народного водолечения так и о самых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современных , научно обоснованных методах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гидротерапии.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использовать воду в качестве тонизирующего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снимать с её помощью боль и лечить ожоги?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улучшить самочувствие?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правильно принимать ванну или душ?</a:t>
            </a:r>
          </a:p>
          <a:p>
            <a:pPr lvl="1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найдете ответы на эти и другие вопросы.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0430" y="214290"/>
            <a:ext cx="5357850" cy="228601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0066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Кутузов А. Вода – чудо-лекарь⁄ А. Кутузов. – Санкт-Петербург: Питер,</a:t>
            </a:r>
          </a:p>
          <a:p>
            <a:pPr algn="ctr"/>
            <a:r>
              <a:rPr lang="ru-RU" sz="2400" b="1" cap="all" dirty="0" smtClean="0">
                <a:ln/>
                <a:solidFill>
                  <a:srgbClr val="0066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2005. – 128 с. – (Серия «Арсенал</a:t>
            </a:r>
          </a:p>
          <a:p>
            <a:pPr algn="ctr"/>
            <a:r>
              <a:rPr lang="ru-RU" sz="2400" b="1" cap="all" dirty="0" smtClean="0">
                <a:ln/>
                <a:solidFill>
                  <a:srgbClr val="0066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здоровья»).</a:t>
            </a:r>
            <a:endParaRPr lang="ru-RU" sz="2400" b="1" cap="all" dirty="0">
              <a:ln/>
              <a:solidFill>
                <a:srgbClr val="0066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6429420" cy="584775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Капля воды дороже алмаза.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6072206"/>
            <a:ext cx="3500462" cy="50345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Д. Менделеев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World, Map, Sea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7353440" cy="1285884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Виртуальная выставка студенческого читального зала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 l="20000" r="19999"/>
          <a:stretch>
            <a:fillRect/>
          </a:stretch>
        </p:blipFill>
        <p:spPr bwMode="auto">
          <a:xfrm>
            <a:off x="642910" y="2143116"/>
            <a:ext cx="24288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7" y="214290"/>
            <a:ext cx="8429685" cy="17859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Малахов Г.П. Закаливание и водолечение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⁄ Г.П. Малахов. – Санкт-Петербург: ИК «Комплект», 1997. – 320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643998" cy="24314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Десять преимуществ </a:t>
            </a:r>
            <a:r>
              <a:rPr lang="ru-RU" sz="32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дaет</a:t>
            </a: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омовение: ясность </a:t>
            </a:r>
            <a:r>
              <a:rPr lang="ru-RU" sz="32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умa</a:t>
            </a: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, свежесть, бодрость, здоровье, силу, </a:t>
            </a:r>
            <a:r>
              <a:rPr lang="ru-RU" sz="32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крaсоту</a:t>
            </a: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, молодость, чистоту, приятный цвет кожи и </a:t>
            </a:r>
            <a:r>
              <a:rPr lang="ru-RU" sz="32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внимaние</a:t>
            </a: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крaсивых</a:t>
            </a: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женщин.</a:t>
            </a:r>
          </a:p>
          <a:p>
            <a:r>
              <a:rPr lang="ru-RU" sz="2400" dirty="0">
                <a:solidFill>
                  <a:srgbClr val="0033CC"/>
                </a:solidFill>
              </a:rPr>
              <a:t>	</a:t>
            </a:r>
            <a:r>
              <a:rPr lang="ru-RU" sz="2400" dirty="0" smtClean="0">
                <a:solidFill>
                  <a:srgbClr val="0033CC"/>
                </a:solidFill>
              </a:rPr>
              <a:t>					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Из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Аюрведы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14686"/>
            <a:ext cx="7858180" cy="28575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книге рассмотрены методы закаливания 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водолечения, способы проведения конкретных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закаливающих и водных процедур.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Отдельная глава посвящена закаливанию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0a15aa6e1decf1017a61be1845cdd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6"/>
          <p:cNvSpPr>
            <a:spLocks noChangeArrowheads="1" noChangeShapeType="1" noTextEdit="1"/>
          </p:cNvSpPr>
          <p:nvPr/>
        </p:nvSpPr>
        <p:spPr bwMode="auto">
          <a:xfrm>
            <a:off x="-1500229" y="4000504"/>
            <a:ext cx="714380" cy="2092321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/>
            <a:endParaRPr lang="ru-RU" sz="4400" i="1" kern="10" dirty="0">
              <a:ln w="9525">
                <a:round/>
                <a:headEnd/>
                <a:tailEnd/>
              </a:ln>
              <a:solidFill>
                <a:srgbClr val="6699FF">
                  <a:alpha val="50195"/>
                </a:srgbClr>
              </a:solidFill>
              <a:latin typeface="Arial Narrow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9000" contrast="20000"/>
          </a:blip>
          <a:srcRect/>
          <a:stretch>
            <a:fillRect/>
          </a:stretch>
        </p:blipFill>
        <p:spPr bwMode="auto">
          <a:xfrm>
            <a:off x="928662" y="2714620"/>
            <a:ext cx="2786061" cy="385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Bottom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5715040" cy="1928826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Кнейпп</a:t>
            </a:r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С. Моё водолечение. Средства для излечения болезней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сохранения здоровья⁄ С. </a:t>
            </a:r>
            <a:r>
              <a:rPr lang="ru-RU" sz="20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Кнейпп</a:t>
            </a:r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– Киев: Типография Петра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Барского, 1898. – 352 с.</a:t>
            </a:r>
            <a:endParaRPr lang="ru-RU" sz="2000" b="1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&amp;lcy;&amp;icy;&amp;scy;&amp;tcy;, &amp;vcy;&amp;ocy;&amp;dcy;&amp;acy;, &amp;lcy;&amp;ie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3000"/>
          </a:blip>
          <a:srcRect/>
          <a:stretch>
            <a:fillRect/>
          </a:stretch>
        </p:blipFill>
        <p:spPr bwMode="auto">
          <a:xfrm>
            <a:off x="0" y="3143248"/>
            <a:ext cx="2786082" cy="350046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715436" cy="285749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Кнейп</a:t>
            </a:r>
            <a:r>
              <a:rPr lang="ru-RU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 Себастьян( </a:t>
            </a:r>
            <a:r>
              <a:rPr lang="ru-RU" dirty="0" err="1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Sebastian</a:t>
            </a:r>
            <a:r>
              <a:rPr lang="ru-RU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Kneipp</a:t>
            </a:r>
            <a:r>
              <a:rPr lang="ru-RU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), немецкий католический священник в Баварии. Родился 17 мая 1821г, умер 1897 г, 5 (17) июня. Приобрел известность введением своей системы водолечения и естественного оздоровления, которая пользовалась огромной популярностью в конце XIX начале ХХ века. Его труды</a:t>
            </a:r>
          </a:p>
          <a:p>
            <a:r>
              <a:rPr lang="ru-RU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несколько раз переиздавались в дореволюционной России и были весьма распространены в народной среде.</a:t>
            </a:r>
            <a:endParaRPr lang="ru-RU" dirty="0">
              <a:solidFill>
                <a:srgbClr val="99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072074"/>
            <a:ext cx="5000660" cy="163121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000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000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 заслуга состоит в том, что он превратил водолечение, применяемое жрецами и лекарями Древнего Египта, Греции, Рима и Индии, в систему тренировки и закаливания организма. </a:t>
            </a:r>
            <a:endParaRPr lang="ru-RU" sz="2000" dirty="0">
              <a:solidFill>
                <a:srgbClr val="99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b="127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1" y="285728"/>
            <a:ext cx="7429552" cy="135732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Segoe Script" pitchFamily="34" charset="0"/>
                <a:cs typeface="Sakkal Majalla" pitchFamily="2" charset="-78"/>
              </a:rPr>
              <a:t>Живой организм – это одушевленная вода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Segoe Script" pitchFamily="34" charset="0"/>
                <a:cs typeface="Sakkal Majalla" pitchFamily="2" charset="-78"/>
              </a:rPr>
              <a:t>	</a:t>
            </a:r>
            <a:endParaRPr lang="ru-RU" sz="2400" dirty="0">
              <a:solidFill>
                <a:srgbClr val="009900"/>
              </a:solidFill>
              <a:latin typeface="Segoe Script" pitchFamily="34" charset="0"/>
              <a:cs typeface="Sakkal Majall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857892"/>
            <a:ext cx="3071834" cy="655084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Segoe Script" pitchFamily="34" charset="0"/>
              </a:rPr>
              <a:t>Э. </a:t>
            </a:r>
            <a:r>
              <a:rPr lang="ru-RU" dirty="0" err="1" smtClean="0">
                <a:solidFill>
                  <a:srgbClr val="0000FF"/>
                </a:solidFill>
                <a:latin typeface="Segoe Script" pitchFamily="34" charset="0"/>
              </a:rPr>
              <a:t>Дюбуа-Реймон</a:t>
            </a:r>
            <a:endParaRPr lang="ru-RU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5929330"/>
            <a:ext cx="3428992" cy="72652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Segoe Script" pitchFamily="34" charset="0"/>
              </a:rPr>
              <a:t>Немецкий физиолог</a:t>
            </a:r>
            <a:endParaRPr lang="ru-RU" dirty="0">
              <a:solidFill>
                <a:srgbClr val="0000FF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&amp;lcy;&amp;icy;&amp;scy;&amp;tcy;, &amp;kcy;&amp;acy;&amp;pcy;&amp;lcy;&amp;yacy;, &amp;vcy;&amp;ocy;&amp;dcy;&amp;acy;, &amp;kcy;&amp;acy;&amp;mcy;&amp;iecy;&amp;ncy;&amp;softcy;, &amp;ucy;&amp;lcy;&amp;icy;&amp;tcy;&amp;kcy;&amp;acy;, &amp;bcy;&amp;lcy;&amp;icy;&amp;kcy;&amp;icy;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20000" r="20000"/>
          <a:stretch>
            <a:fillRect/>
          </a:stretch>
        </p:blipFill>
        <p:spPr bwMode="auto">
          <a:xfrm>
            <a:off x="3286116" y="1857364"/>
            <a:ext cx="2286016" cy="312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5715040" cy="1428760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CC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Волшебная сила воды. Гидротерапия⁄ сост. :</a:t>
            </a:r>
          </a:p>
          <a:p>
            <a:pPr algn="ctr"/>
            <a:r>
              <a:rPr lang="ru-RU" sz="2000" b="1" cap="all" dirty="0" smtClean="0">
                <a:ln/>
                <a:solidFill>
                  <a:srgbClr val="CC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Л.М. Попова, И.В. Соколов. – Санкт-Петербург:</a:t>
            </a:r>
          </a:p>
          <a:p>
            <a:pPr algn="ctr"/>
            <a:r>
              <a:rPr lang="ru-RU" sz="2000" b="1" cap="all" dirty="0" smtClean="0">
                <a:ln/>
                <a:solidFill>
                  <a:srgbClr val="CC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Лейла, 1994. – 384 с.</a:t>
            </a:r>
            <a:endParaRPr lang="ru-RU" sz="2000" b="1" cap="all" dirty="0">
              <a:ln/>
              <a:solidFill>
                <a:srgbClr val="CC99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139959"/>
            <a:ext cx="9330612" cy="699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1643050"/>
            <a:ext cx="3214710" cy="50720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Вода, наверное, самое волшебное и загадочное из веществ в нашем мире. Она вокруг нас и в нас и любой</a:t>
            </a:r>
          </a:p>
          <a:p>
            <a:pPr algn="ctr"/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живой организм на Земле есть</a:t>
            </a:r>
          </a:p>
          <a:p>
            <a:r>
              <a:rPr lang="ru-RU" b="1" u="sng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 одушевленная вода».</a:t>
            </a:r>
          </a:p>
          <a:p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	Еще древние врачи разработали различные способы оздоровления, омоложения и лечения водой. Этот опыт был</a:t>
            </a:r>
          </a:p>
          <a:p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обобщен в знаменитых книгах С.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Кнейппа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Платена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в</a:t>
            </a:r>
          </a:p>
          <a:p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медицинских трактатах йоги, разработан А. Залмановым и</a:t>
            </a:r>
          </a:p>
          <a:p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народными целителями в России и за рубежом.</a:t>
            </a:r>
          </a:p>
          <a:p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0"/>
            <a:ext cx="2643207" cy="3000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предлагаемой книге систематизированы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практически все известные приемы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воды. Приведены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редкие и наиболее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полные сведения о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составе, назначении и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применении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минеральных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вод.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390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112</cp:revision>
  <dcterms:created xsi:type="dcterms:W3CDTF">2014-02-25T07:35:17Z</dcterms:created>
  <dcterms:modified xsi:type="dcterms:W3CDTF">2014-03-12T11:08:53Z</dcterms:modified>
</cp:coreProperties>
</file>