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80" r:id="rId3"/>
    <p:sldId id="274" r:id="rId4"/>
    <p:sldId id="283" r:id="rId5"/>
    <p:sldId id="275" r:id="rId6"/>
    <p:sldId id="270" r:id="rId7"/>
    <p:sldId id="279" r:id="rId8"/>
    <p:sldId id="268" r:id="rId9"/>
    <p:sldId id="282" r:id="rId10"/>
    <p:sldId id="285" r:id="rId11"/>
    <p:sldId id="28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FFF"/>
    <a:srgbClr val="4E00C0"/>
    <a:srgbClr val="BD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24" autoAdjust="0"/>
  </p:normalViewPr>
  <p:slideViewPr>
    <p:cSldViewPr>
      <p:cViewPr>
        <p:scale>
          <a:sx n="100" d="100"/>
          <a:sy n="100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564E2-9C48-48AF-B475-53E41F53463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40FBC-03AC-45E3-848E-1E69BDEA5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0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0FBC-03AC-45E3-848E-1E69BDEA57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0FBC-03AC-45E3-848E-1E69BDEA57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39629-DC3E-4CF5-9E10-3C036F1F77F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381A02-0B67-4140-9484-15240806C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6841850" cy="3037996"/>
          </a:xfr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ИМЕНА В ИСТОРИИ КРАЯ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2808312" cy="864096"/>
          </a:xfrm>
        </p:spPr>
        <p:txBody>
          <a:bodyPr anchor="t">
            <a:norm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подготовлена  сотрудником  отдела учебной литературы Перминовой Н.В.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герб воронежской област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1013" y="-113509"/>
            <a:ext cx="2285985" cy="2214555"/>
          </a:xfrm>
          <a:prstGeom prst="rect">
            <a:avLst/>
          </a:prstGeom>
        </p:spPr>
      </p:pic>
      <p:pic>
        <p:nvPicPr>
          <p:cNvPr id="8" name="Рисунок 7" descr="флаг В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" y="4833388"/>
            <a:ext cx="2779829" cy="202461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sedomarossii.ru/photos/area_36/city_1819/street_8956/9520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3115646" cy="2071702"/>
          </a:xfrm>
          <a:prstGeom prst="rect">
            <a:avLst/>
          </a:prstGeom>
          <a:noFill/>
        </p:spPr>
      </p:pic>
      <p:pic>
        <p:nvPicPr>
          <p:cNvPr id="2" name="Рисунок 1" descr="http://ouc.ru/img/autors/kolts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07170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1500174"/>
            <a:ext cx="535785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А.В. Кольцов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Русский поэт. Его имя по праву находится в ряду великих имён русской культуры, и не только как поэт, на песнях которого вскормлена русская душа, но и как могучая личность, вобравшая в себя высокие порывы и конфликты своего времени.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&amp;Pcy;&amp;acy;&amp;mcy;&amp;yacy;&amp;tcy;&amp;ncy;&amp;icy;&amp;kcy; &amp;Kcy;&amp;ocy;&amp;lcy;&amp;softcy;&amp;tscy;&amp;ocy;&amp;v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00306"/>
            <a:ext cx="3226405" cy="2119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2714620"/>
            <a:ext cx="2786082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Памятник поэту в Кольцовском сквере.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143644"/>
            <a:ext cx="292895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Памятник А.В. Кольцову на ул. Театральной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tovidel.net/appended_files/big/534ebba66de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mmuna.ru.opt-images.1c-bitrix-cdn.ru/upload/iblock/3f6/TRoizkiy%20copy%20copy.jpg?1441278016171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488" y="1571612"/>
            <a:ext cx="5286412" cy="1461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Н.В. Троицкий 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Инженер-архитектор, педагог, краевед, член СА (1935), профессор (1949). Внук епископа Макария (Троицкого). В годы Великой Отечественной войны участвовал в организации обороны города. Осенью 1943 года назначен главным архитектором. На этой должности руководил восстановлением Воронежа. Своеобразным символом восстановления города стало перестроенное им здание управления ЮВЖД в новых классических формах.</a:t>
            </a:r>
          </a:p>
          <a:p>
            <a:pPr algn="ctr"/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929066"/>
            <a:ext cx="3000396" cy="7694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66700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Прототипом профессора, этой скульптурной композиции, расположенной у главного корпуса строительного университета, стал Н.В. Троицкий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1681333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142984"/>
            <a:ext cx="6500858" cy="1661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Воронежская историко-культурная энциклопедия. Персоналии. / под общ. ред. О.Г. Ласунского. – 2-е изд., доп. и исп.. – Воронеж : Центр духовного возрождения Черноземного края, 2009. – 660  с.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Воронежская историко-культурная энциклопедия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представляет собой первый в регионе опыт справочно-информационного издания, где содержится свод основных биографических и творческих сведений о деятелях культуры, литературы (в том числе духовной), театра, кино, эстрады, цирка, музыки, изобразительных искусств, т.д.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В перечень включены не только местные уроженцы, но и выходцы из других территорий, чье пребывание в нашем крае оставило заметные духовные следы.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928934"/>
            <a:ext cx="1392876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14678" y="3000372"/>
            <a:ext cx="5572164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 и ВОРОНЕЖЦЫ. Фотоальбом Михаила Вязового. – Воронеж : «ЭКОС», 2010. -340с. : ил.</a:t>
            </a:r>
          </a:p>
          <a:p>
            <a:pPr indent="2667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Фотоальбом Михаила Вязового расскажет нам «фотографиями» о жизни нашего города на рубеже ХХ и ХIХ веков. На страницах этого альбома вы сможете увидеть фотографии историко-культурных памятников старого Воронежа: «Успенская Адмиралтейская церковь», «Дом с совой» и др.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img080.jpg"/>
          <p:cNvPicPr>
            <a:picLocks noChangeAspect="1"/>
          </p:cNvPicPr>
          <p:nvPr/>
        </p:nvPicPr>
        <p:blipFill>
          <a:blip r:embed="rId4" cstate="print"/>
          <a:srcRect l="1445" t="7350" r="3208" b="4452"/>
          <a:stretch>
            <a:fillRect/>
          </a:stretch>
        </p:blipFill>
        <p:spPr>
          <a:xfrm>
            <a:off x="2214546" y="4357694"/>
            <a:ext cx="1357322" cy="1836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4429132"/>
            <a:ext cx="4929222" cy="21082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 послевоенный : книга-альбом / сост., гл. ред. В.А. Мальцев. – Воронеж : Издательско-полиграфический центр ВГУ, 2010. – 324 с., ил.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Воронеж послевоенный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» -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уникальное издание, рассказывающее о жизни воронежцев, трудом и творчеством которых в 1950-е годы создавались духовные и материальные ценности города. 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Книга представлена в интересной форме альбома, где информация разбита по различным темам: разрушенный город, послевоенное жилье, восстановление Воронежа, транспорт, быт и т.д. Такой прием позволяет осветить все стороны жизни послевоенной эпохи, показать все ее трудности и радости.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81.jpg"/>
          <p:cNvPicPr>
            <a:picLocks noChangeAspect="1"/>
          </p:cNvPicPr>
          <p:nvPr/>
        </p:nvPicPr>
        <p:blipFill>
          <a:blip r:embed="rId2" cstate="print"/>
          <a:srcRect l="9550" t="12201" r="13884" b="5901"/>
          <a:stretch>
            <a:fillRect/>
          </a:stretch>
        </p:blipFill>
        <p:spPr>
          <a:xfrm>
            <a:off x="714348" y="1071546"/>
            <a:ext cx="2201907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книга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071546"/>
            <a:ext cx="1880432" cy="2556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5" descr="книг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643182"/>
            <a:ext cx="1878449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6" descr="книг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143380"/>
            <a:ext cx="1801118" cy="2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Содержимое 3" descr="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286124"/>
            <a:ext cx="185735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080.jpg"/>
          <p:cNvPicPr>
            <a:picLocks noChangeAspect="1"/>
          </p:cNvPicPr>
          <p:nvPr/>
        </p:nvPicPr>
        <p:blipFill>
          <a:blip r:embed="rId7" cstate="print">
            <a:lum bright="5000" contrast="-4000"/>
          </a:blip>
          <a:srcRect l="1445" t="7350" r="3208" b="4452"/>
          <a:stretch>
            <a:fillRect/>
          </a:stretch>
        </p:blipFill>
        <p:spPr>
          <a:xfrm>
            <a:off x="3428992" y="4000504"/>
            <a:ext cx="1920322" cy="2598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81.jpg"/>
          <p:cNvPicPr>
            <a:picLocks noChangeAspect="1"/>
          </p:cNvPicPr>
          <p:nvPr/>
        </p:nvPicPr>
        <p:blipFill>
          <a:blip r:embed="rId2" cstate="print"/>
          <a:srcRect l="9550" t="12201" r="13884" b="5901"/>
          <a:stretch>
            <a:fillRect/>
          </a:stretch>
        </p:blipFill>
        <p:spPr>
          <a:xfrm>
            <a:off x="285720" y="1142984"/>
            <a:ext cx="1857388" cy="2733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1142984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Воронежцы : знаменитые биографии в истории края / редактор-составитель Ю.Л. Полевой. – Воронеж : Кватра, 2007. -520 с. : ил.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Эта книга – дань благодарности  нашим землякам, тем, кто талантом своим, творчеством и упорным трудом в самых разных сферах деятельности поднялся над общедоступной для окружающих планкой совершенства, кто вошел в историю – региональную, российскую, мировую – со ссылкой в биографии на воронежские корни или проведенный здесь волею судеб жизненный период, кто часто вспоминал Воронежский край,  посещал либо стремился по возможности его посетить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Н.Н.Ге.jpg"/>
          <p:cNvPicPr>
            <a:picLocks noChangeAspect="1"/>
          </p:cNvPicPr>
          <p:nvPr/>
        </p:nvPicPr>
        <p:blipFill>
          <a:blip r:embed="rId3"/>
          <a:srcRect l="7513" r="17360"/>
          <a:stretch>
            <a:fillRect/>
          </a:stretch>
        </p:blipFill>
        <p:spPr>
          <a:xfrm flipH="1">
            <a:off x="2500298" y="3429000"/>
            <a:ext cx="1563063" cy="146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3429000"/>
            <a:ext cx="4786346" cy="1461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Н.Н. Ге.</a:t>
            </a:r>
          </a:p>
          <a:p>
            <a:pPr indent="266700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Русский живописец</a:t>
            </a:r>
            <a:r>
              <a:rPr lang="ru-RU" sz="1100" b="1" i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мастер портретов, исторических и религиозных полотен, искусный  пейзажист. Изредка выполнял также скульптурные работы.  Коллекции работ Н. Н. Ге хранятся во многих музеях мира, в том числе в Третьяковской галерее (Москва), Русском музее (Санкт-Петербург), Музее русского искусства (Киев)</a:t>
            </a:r>
          </a:p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endParaRPr lang="ru-RU" sz="1100" b="1" dirty="0"/>
          </a:p>
        </p:txBody>
      </p:sp>
      <p:pic>
        <p:nvPicPr>
          <p:cNvPr id="7" name="Рисунок 6" descr="Афанасьев А.Н..jpg"/>
          <p:cNvPicPr>
            <a:picLocks noChangeAspect="1"/>
          </p:cNvPicPr>
          <p:nvPr/>
        </p:nvPicPr>
        <p:blipFill>
          <a:blip r:embed="rId4"/>
          <a:srcRect b="10345"/>
          <a:stretch>
            <a:fillRect/>
          </a:stretch>
        </p:blipFill>
        <p:spPr>
          <a:xfrm>
            <a:off x="500034" y="4786322"/>
            <a:ext cx="128588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00232" y="5143512"/>
            <a:ext cx="4643470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А.Н.Афанасьев.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Русский собиратель фольклора, исследователь духовной культуры, славянских народов, историк и литературовед. «Народные русские сказки» — самый известный и полный сборник русских народных сказок. составлен А. Н. Афанасьевым, первоначально издан в 1855—1863 гг. </a:t>
            </a:r>
          </a:p>
          <a:p>
            <a:pPr indent="266700" algn="just"/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.И.Мос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1511807" cy="1904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1357298"/>
            <a:ext cx="4000528" cy="1615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С.И. Мосин.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Русский конструктор и организатор производства стрелкового оружия, генерал-майор русской армии.  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Большой успех принес С. И. Мосину и всем оружейникам 1900 г. на Всемирной выставке в Париже 3х-линейная винтовка была удостоена высшей награды - Гран-при. Это было международное признание заслуг изобретателя и всей русской промышленности, в подъеме которой Мосин сыграл заметную роль.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Kostomarov_7.jpg"/>
          <p:cNvPicPr>
            <a:picLocks noChangeAspect="1"/>
          </p:cNvPicPr>
          <p:nvPr/>
        </p:nvPicPr>
        <p:blipFill>
          <a:blip r:embed="rId3"/>
          <a:srcRect b="16129"/>
          <a:stretch>
            <a:fillRect/>
          </a:stretch>
        </p:blipFill>
        <p:spPr>
          <a:xfrm>
            <a:off x="2571736" y="3357562"/>
            <a:ext cx="1482724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3429000"/>
            <a:ext cx="4000528" cy="1615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Н.И.Костомаров.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Русский общественный деятель, историк, публицист и поэт, член-корреспондент Императорской Санкт-Петербургской академии наук, один из руководителей Кирилло-Мефодиевского общества. Автор многотомного издания «Русская история в жизнеописаниях её деятелей», исследователь социально-политической и экономической истории России, в особенности территории современной Украины.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2143108" y="1214422"/>
            <a:ext cx="1928826" cy="10464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200" b="1" smtClean="0">
                <a:solidFill>
                  <a:schemeClr val="accent5">
                    <a:lumMod val="50000"/>
                  </a:schemeClr>
                </a:solidFill>
              </a:rPr>
              <a:t>С 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sz="1200" b="1" smtClean="0">
                <a:solidFill>
                  <a:schemeClr val="accent5">
                    <a:lumMod val="50000"/>
                  </a:schemeClr>
                </a:solidFill>
              </a:rPr>
              <a:t> Маршак,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Замечательный поэт, переводчик, драматург, литературный критик.</a:t>
            </a:r>
          </a:p>
          <a:p>
            <a:pPr algn="ctr"/>
            <a:r>
              <a:rPr lang="ru-RU" sz="1100" b="1" dirty="0" smtClean="0"/>
              <a:t> </a:t>
            </a:r>
            <a:endParaRPr sz="1100"/>
          </a:p>
        </p:txBody>
      </p:sp>
      <p:pic>
        <p:nvPicPr>
          <p:cNvPr id="33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150019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3500438"/>
            <a:ext cx="150019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3643314"/>
            <a:ext cx="2643206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К. П.Феоктистов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..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Проектировщик космических кораблей, космонавт-исследователь, Герой Советского Союза, почетный гражданин города Воронежа. </a:t>
            </a:r>
          </a:p>
        </p:txBody>
      </p:sp>
      <p:pic>
        <p:nvPicPr>
          <p:cNvPr id="9" name="Рисунок 8" descr="В.М.Песков.jpg"/>
          <p:cNvPicPr>
            <a:picLocks noChangeAspect="1"/>
          </p:cNvPicPr>
          <p:nvPr/>
        </p:nvPicPr>
        <p:blipFill>
          <a:blip r:embed="rId4"/>
          <a:srcRect l="6231" r="9654"/>
          <a:stretch>
            <a:fillRect/>
          </a:stretch>
        </p:blipFill>
        <p:spPr>
          <a:xfrm>
            <a:off x="4357686" y="1142984"/>
            <a:ext cx="192882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72264" y="1214422"/>
            <a:ext cx="235745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В.М. Песков. </a:t>
            </a:r>
          </a:p>
          <a:p>
            <a:pPr indent="180975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Советский писатель, журналист, тележурналист, телеведущий, лауреат Ленинской премии, лауреат премии Правительства Российской Федерации 2013 года в области средств массовой информации (посмертно), путешественник и ведущий телевизионной программы «В мире животных» (1975—1990).</a:t>
            </a:r>
          </a:p>
          <a:p>
            <a:pPr algn="ctr"/>
            <a:endParaRPr lang="ru-RU" sz="1100" b="1" dirty="0"/>
          </a:p>
        </p:txBody>
      </p:sp>
      <p:pic>
        <p:nvPicPr>
          <p:cNvPr id="10242" name="Picture 2" descr="http://fs00.infourok.ru/images/doc/195/222642/hello_html_m1daaccd6.png"/>
          <p:cNvPicPr>
            <a:picLocks noChangeAspect="1" noChangeArrowheads="1"/>
          </p:cNvPicPr>
          <p:nvPr/>
        </p:nvPicPr>
        <p:blipFill>
          <a:blip r:embed="rId5"/>
          <a:srcRect r="31297" b="24008"/>
          <a:stretch>
            <a:fillRect/>
          </a:stretch>
        </p:blipFill>
        <p:spPr bwMode="auto">
          <a:xfrm>
            <a:off x="5143504" y="3571876"/>
            <a:ext cx="171451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00892" y="3714753"/>
            <a:ext cx="200026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К.Н. Успенская.</a:t>
            </a:r>
          </a:p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Живописец,, член воронежского отделения Союза художников.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нига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208564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1214422"/>
            <a:ext cx="57864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Попов П.А. 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Воронеж. История города в названиях улиц. – 2-е изд. – Воронеж : Издательство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Кватра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», 2003.- 532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с. : ил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2667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История старинного русского города Воронежа раскрывается в этой книге через историю его улиц и площадей, проспектов и переулков.</a:t>
            </a:r>
          </a:p>
          <a:p>
            <a:pPr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 Основываясь на документальных источниках и рассказах старожилов, передающихся из поколения к поколению, автор знакомит читателя с общественным устройством, культурой и бытом города в разные эпохи, с историко-архитектурными памятниками, с происхождением названий улиц и, конечно же, воронежцами, чьи имена увековечены на карте города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ул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357562"/>
            <a:ext cx="3952903" cy="13341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5000636"/>
            <a:ext cx="4786346" cy="938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Проспект Революции — главная улица г. Воронежа, проходящая через исторический центр города от железной дороги (в месте пересечения с улицами Фридриха Энгельса, Ленина и Добровольческого коммунистического Полка) до Кольцовского сквера. Длина проспекта составляет 2,3 км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11" name="Рисунок 10" descr="Б.Дворянска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000372"/>
            <a:ext cx="2500330" cy="2500330"/>
          </a:xfrm>
          <a:prstGeom prst="rect">
            <a:avLst/>
          </a:prstGeom>
        </p:spPr>
      </p:pic>
      <p:pic>
        <p:nvPicPr>
          <p:cNvPr id="7" name="Рисунок 6" descr="проспект.jpg"/>
          <p:cNvPicPr>
            <a:picLocks noChangeAspect="1"/>
          </p:cNvPicPr>
          <p:nvPr/>
        </p:nvPicPr>
        <p:blipFill>
          <a:blip r:embed="rId5" cstate="print"/>
          <a:srcRect b="1904"/>
          <a:stretch>
            <a:fillRect/>
          </a:stretch>
        </p:blipFill>
        <p:spPr>
          <a:xfrm>
            <a:off x="5286380" y="5357826"/>
            <a:ext cx="3000396" cy="140643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ощадь Лен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46426"/>
            <a:ext cx="3714776" cy="1825384"/>
          </a:xfrm>
          <a:prstGeom prst="rect">
            <a:avLst/>
          </a:prstGeom>
        </p:spPr>
      </p:pic>
      <p:pic>
        <p:nvPicPr>
          <p:cNvPr id="8" name="Рисунок 7" descr="петровский спу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572008"/>
            <a:ext cx="3429024" cy="1932820"/>
          </a:xfrm>
          <a:prstGeom prst="rect">
            <a:avLst/>
          </a:prstGeom>
        </p:spPr>
      </p:pic>
      <p:pic>
        <p:nvPicPr>
          <p:cNvPr id="10" name="Рисунок 9" descr="ул.Плехановская. П.Поп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190" y="1357298"/>
            <a:ext cx="3283597" cy="1857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3214686"/>
            <a:ext cx="428628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Площадь Ленина. 1959 г.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Последний год работы трамвайной линии по проспекту Революции, пл. Ленина и ул. Кирова. В 1960 году линию начнут разбирать, а уже в ноябре здесь будет запущено движение первого троллейбуса. Автор фото неизвестен, снимок взят из личного архива.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3429000"/>
            <a:ext cx="150019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Улица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Плехановская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16" y="6143644"/>
            <a:ext cx="1714512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Петровский спуск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нига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253284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1285860"/>
            <a:ext cx="5000660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Кононов В.И. 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Воронеж. История города в памятниках и мемориальных досках. Историко-краеведческое издание. – Воронеж  :  Центр духовного возрождения Черноземного края, 2005. – 352 с.</a:t>
            </a:r>
          </a:p>
          <a:p>
            <a:pPr indent="2667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В книге рассказывается об истории памятников и мемориальных досок, установленных в городе Воронеже, а также о его памятных местах.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икитин И.С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257176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1428736"/>
            <a:ext cx="5000660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И.С. Никитин. </a:t>
            </a:r>
          </a:p>
          <a:p>
            <a:pPr indent="2667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Русский поэт. Роль поэта в истории русской литературы высоко оценил наш земляк И.А.Бунин, назвав его «одним из тех великих, кем создан весь своеобразный склад русской литературы» Всю свою недолгую жизнь И.С.Никитин прожил в Воронеже. В честь него названы : улица и площадь, гимназия, библиотека. В Воронеже есть Дом-музей, памятники и мемориальные доски.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6072206"/>
            <a:ext cx="257176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Памятник поэту во дворе дома-музея, ул. Никитинская,19 А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6" name="Picture 6" descr="http://cp15.nevsepic.com.ua/252cp15/25124/thumbs/1430764951-0-c9a88-c3ac907a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1571636" cy="2125787"/>
          </a:xfrm>
          <a:prstGeom prst="rect">
            <a:avLst/>
          </a:prstGeom>
          <a:noFill/>
        </p:spPr>
      </p:pic>
      <p:pic>
        <p:nvPicPr>
          <p:cNvPr id="5124" name="Picture 4" descr="https://img-fotki.yandex.ru/get/40/311695.713/0_ac509_51a7dc9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643446"/>
            <a:ext cx="1428760" cy="19050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86446" y="3143248"/>
            <a:ext cx="2928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Памятник И.С. Никитину на пр. Революции.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Vladimir Script"/>
        <a:ea typeface=""/>
        <a:cs typeface=""/>
      </a:majorFont>
      <a:minorFont>
        <a:latin typeface="Vladimir Script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1176</TotalTime>
  <Words>1040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ИХ ИМЕНА В ИСТОРИИ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России черноземный край</dc:title>
  <dc:creator>лиза</dc:creator>
  <cp:lastModifiedBy>user</cp:lastModifiedBy>
  <cp:revision>132</cp:revision>
  <dcterms:created xsi:type="dcterms:W3CDTF">2012-12-06T15:48:50Z</dcterms:created>
  <dcterms:modified xsi:type="dcterms:W3CDTF">2016-11-22T08:48:29Z</dcterms:modified>
</cp:coreProperties>
</file>