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1" r:id="rId6"/>
    <p:sldId id="267" r:id="rId7"/>
    <p:sldId id="262" r:id="rId8"/>
    <p:sldId id="263" r:id="rId9"/>
    <p:sldId id="272" r:id="rId10"/>
    <p:sldId id="266" r:id="rId11"/>
    <p:sldId id="260" r:id="rId12"/>
    <p:sldId id="270" r:id="rId13"/>
    <p:sldId id="269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ED88-D532-4094-8A20-E65BA17EF47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93FC-E9D5-4CF5-8291-2EDE3F35B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85776"/>
            <a:ext cx="9144000" cy="714377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МУФЕЛЬ </a:t>
            </a:r>
            <a:br>
              <a:rPr lang="ru-RU" sz="6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Павел Павлович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(29.06(11.07).1881 – 20.04.1948)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 1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-летию со дня рождения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Подготовила гл. библиограф Березина Т.М.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4363" y="789643"/>
            <a:ext cx="228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788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625475" algn="just"/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Первым заведующим кафедрой инфекционных болезней был назначен профессор Н.И. Лепорский в 1923 году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в декабре 1925 года его сменил профессор Н.А. Куршаков. Ассистентами кафедры в то время работали П.П. Муфель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Н.А. Барбицкий. </a:t>
            </a:r>
          </a:p>
          <a:p>
            <a:pPr indent="625475"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Муфель П.П.  возглавлял кафедру эпидемиологии с 1941 по 1942 годы. В 1942 году на должность заведующего кафедрой был избран профессор М.С. Лифшиц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проработавший в этой должности до 1952 года.</a:t>
            </a:r>
          </a:p>
          <a:p>
            <a:pPr indent="625475"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По возвращении  института (Ульяновск) из эвакуации кафедра работала в тяжелейших условия.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декабре 1943 года кафедра эпидемиологии была объединена с кафедрой инфекционных болезней. П.П. Муфель стал читать курс эпидемиологии. </a:t>
            </a:r>
          </a:p>
          <a:p>
            <a:pPr indent="625475" algn="just"/>
            <a:endParaRPr lang="ru-RU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endParaRPr lang="ru-RU" sz="2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endParaRPr lang="ru-RU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625475" algn="just"/>
            <a:endParaRPr lang="ru-RU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0" cy="4406900"/>
          </a:xfrm>
        </p:spPr>
        <p:txBody>
          <a:bodyPr>
            <a:noAutofit/>
          </a:bodyPr>
          <a:lstStyle/>
          <a:p>
            <a:pPr indent="539750" algn="just"/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П.П. Муфель является автором книг: </a:t>
            </a:r>
          </a:p>
          <a:p>
            <a:pPr indent="539750" algn="just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 изучения эпидемиологии малярии по данным обследования Воронежской губернии (Воронеж, 1927)</a:t>
            </a:r>
          </a:p>
          <a:p>
            <a:pPr indent="539750" algn="just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Малярия и как с ней бороться (Воронеж, 1936)</a:t>
            </a:r>
          </a:p>
          <a:p>
            <a:pPr indent="539750" algn="just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Руководство по эпидемиологии малярии (Воронеж, 1936)</a:t>
            </a:r>
          </a:p>
          <a:p>
            <a:pPr indent="539750" algn="just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Предупреждение заразных болезней в сельских местностях (Воронеж, 1945)</a:t>
            </a:r>
          </a:p>
          <a:p>
            <a:pPr algn="just"/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286248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indent="355600" algn="just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616.936</a:t>
            </a:r>
          </a:p>
          <a:p>
            <a:pPr indent="3556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 91 </a:t>
            </a:r>
          </a:p>
          <a:p>
            <a:pPr indent="355600" algn="just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Муфель П.П.</a:t>
            </a:r>
          </a:p>
          <a:p>
            <a:pPr indent="3556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Лечение малярии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обзор совре-менного состояния вопроса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 предисловием проф. М.И. Штуцера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П.П. Муфель. -  Воронеж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1924. – 118 с.</a:t>
            </a:r>
          </a:p>
          <a:p>
            <a:pPr indent="355600" algn="just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Доктор П.П. Муфель в своей работе систематизировал научно- литературный материал по данному вопросу и использовал свой большой опыт по изучению малярии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приобретенный им за годы эпидемического развития малярии в Воронежской губернии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9875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69875" algn="just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(Музей редкой книги библиотеки ВГМУ)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06817" y="0"/>
            <a:ext cx="4608164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919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indent="3138488" algn="l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Список работ П.П. Муфеля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Гельминтозы в раннем детском возрасте / П.П. Муфель //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паразитология. –   1935. – Т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№ 4. –  С.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329-331.   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Сильченко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В.С. Эпидемические особенности вспышки туляремии 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ронежской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1945-1946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/ В.С. Сильченко, П.П. Муфель //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Сбор-ник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пер-вой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конференции по изучению краевых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воп-росов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эпидемиологии, клиники и профилактики. –  Воронеж, 1947. –  С. 7-10.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К казуистике малярии  / П.П. Муфель // Здравоохранение Ю.В.ж.д. – 1936. – № 1. –  С. 106-110.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Клиника малярии / П.П. Муфель. –  Воронеж, 1937.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Малярия / П.П. Муфель. –  Воронеж, 1946. –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Малярия и борьба с нею / П.П. Муфель. –  Воронеж,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1945. – 23 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Малярия и как с  нею бороться / П.П. Муфель. –  Воронеж, 1936. – 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О методике лечения часто рецидивирующих случаев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маля-рии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П.П.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Муфель //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 медицина. – 1946. – № 4. –  С. 26.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Муфель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Организация массового лечения маляриков / П.П.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Му-фель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Воронеж, 1936.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919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indent="452438"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П.П. Пересмотр диагностической ценности интракутанной реакции при малярии / П.П. Муфель// Медицинская паразитология. – 1933. – Т. 2, вып. 4-5. –  С. 257-258.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Предупреждение заразных болезней в сельских местностях / П.П. Муфель. – 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Воронеж,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1945. –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Противоличиночные  мероприятия в условиях Ульяновской области / П.П. Муфель // Труды научной сессии ВГМИ, 6-8 мая 1944,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Улья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новск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Ульяновск, 1944. – С. 37-38.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Реакция Анри в клинике  внутренних болезней / П.П.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Му-фель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Здравоохранение Ю.В.ж.д. – Воронеж, 1936. – С. 11-114.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Реакция меланофлокуляции по Анри у сыпнотифозных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реакция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Вайль-Феникса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маляриков / П.П.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Муфель,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А.И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Неми-ровская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Клиническая  медицина. – 1936. – Т.14, № 7. –  С.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1075-1077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Роль рыбных прудов в эпидемиологии малярии / П.П.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Му-фель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А.И. Немировская // Медицинская паразитология. – 1936. – Т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№ 5. – С.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753-758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Руководство по клинике и лечению малярии / П.П. Муфель. – Воронеж, 1935. –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Руководство по эпидемиологии малярии / П.П. Муфель. – Воронеж, 1936. –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1539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729004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b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Эпидемиологические особенности вспышки туляремии в Воронежской области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1945-1946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/ П.П. Муфель // Материалы 1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ластной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по изучению краевых вопросов эпидемиологии,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клини-ки 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туляремии. – Воронеж, 1947. – С. 7-10.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Эпидемиологические особенности вспышки злакового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ток-сикоза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(септической ангины) в Ульяновской области в 1943 году / П.П.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Му-фель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Тезисы научной сессии ВГМИ. – Ульяновск, 1944. – С. 232-233.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Муфель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П.П. Лечение малярии: обзор современного состояния вопроса / П.П. Муфель. – Воронеж, 1924. –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 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Фурменко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И.П. Из истории кафедр Воронежского медицинского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инсти-тута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инфекционных болезней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И.П. Фурменко // Фурменко И.П. Воронежский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 медицинский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/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И.П. Фурменко. – Воронеж : ВГУ, 1978. –  С. 209-210.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Фурменко И.П. Санитарно-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эпидемиологическая служба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И.П. Фурменко // Очерки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здравоохранения Воронежской области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ред. И.П.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Фур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менко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 :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ВГУ, 1970.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Ч. 2, Гл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– С. 213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Династия Муфель–Горчаковых // Воронежские медицинские династии / под ред. О.Н. Козлова. – Воронеж, 2008. –  С. 85-87.</a:t>
            </a:r>
            <a:b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Акиньшин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Павел Павлович Муфель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А. Акиньшин // Акиньшин А. Воронежское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дворянство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судьбах: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историко-генеалогические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очерки с приложением перечня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дворянских родов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Воронежской губернии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Я.А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Акиньшин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Ласунский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Воронеж, 2009.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171.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75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653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788024" y="620688"/>
            <a:ext cx="42154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МУФЕЛЬ </a:t>
            </a:r>
          </a:p>
          <a:p>
            <a:pPr indent="53975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Павел Павлович </a:t>
            </a:r>
          </a:p>
          <a:p>
            <a:pPr indent="539750"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Родился в городе Везенберг Эстляндской губернии.  </a:t>
            </a:r>
          </a:p>
          <a:p>
            <a:pPr indent="53975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городе Воронеже работал эпидемиологом, доктор медицины (1924), профессором (1936), </a:t>
            </a:r>
          </a:p>
          <a:p>
            <a:pPr indent="53975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Получил заслужен-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деятеля науки РСФСР в 1947 году.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3999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ctr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Окончил медицинский факультет Юрьевского университета (1909). </a:t>
            </a: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в Овручском уезде Волынской губернии (1909-1910),  Елизаветградском уезде Херсонской губернии (1910-1911).</a:t>
            </a: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врачебно-психиатрическим отрядом общества Красного Креста для оказания помощи населению, пострадавшему от неурожая (1912). </a:t>
            </a: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Участковый врач в Новгородском уездном земстве (1912). </a:t>
            </a: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санитарного отдела Военного министерства Сербии (1912-1913). </a:t>
            </a: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Херсонского уездного земства, эпидемиологический врач при санитарном отделе Калужского губернского земства (1913-1914). </a:t>
            </a:r>
          </a:p>
          <a:p>
            <a:pPr indent="452438" algn="just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Tartu ylikooli peahoone 5.oktoob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548680"/>
            <a:ext cx="450050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91" y="0"/>
            <a:ext cx="9252519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indent="452438" algn="just">
              <a:spcBef>
                <a:spcPts val="0"/>
              </a:spcBef>
            </a:pP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Военный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(1914-1918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Санитарный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в Воронеже (1918). 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1919 года врач в Красной Армии. 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инфекционным отделением 1-й советской губернской больницы в Воронеже, ординатор малярийной станции (с 1921). 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Ассистент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клиники инфекционных болезней (с 1923), 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кафедрой эпидемиологии (1936-1943), одновременно кафедры инфекционных болезней (1941-1942), 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spcBef>
                <a:spcPts val="0"/>
              </a:spcBef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1943 г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проректор Воронежского государственного медицинского института.</a:t>
            </a:r>
          </a:p>
          <a:p>
            <a:pPr indent="452438" algn="just">
              <a:spcBef>
                <a:spcPts val="0"/>
              </a:spcBef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&amp;Zcy;&amp;dcy;&amp;acy;&amp;ncy;&amp;icy;&amp;iecy; &amp;mcy;&amp;iecy;&amp;dcy;&amp;icy;&amp;tscy;&amp;icy;&amp;ncy;&amp;scy;&amp;kcy;&amp;ocy;&amp;gcy;&amp;ocy; &amp;fcy;&amp;acy;&amp;kcy;&amp;ucy;&amp;lcy;&amp;softcy;&amp;tcy;&amp;iecy;&amp;tcy;&amp;acy; &amp;Vcy;&amp;ocy;&amp;rcy;&amp;ocy;&amp;ncy;&amp;iecy;&amp;zhcy;&amp;scy;&amp;kcy;&amp;ocy;&amp;gcy;&amp;ocy; &amp;gcy;&amp;ocy;&amp;scy;&amp;ucy;&amp;dcy;&amp;acy;&amp;rcy;&amp;scy;&amp;tcy;&amp;vcy;&amp;iecy;&amp;ncy;&amp;ncy;&amp;ocy;&amp;gcy;&amp;ocy; &amp;ucy;&amp;ncy;&amp;icy;&amp;vcy;&amp;iecy;&amp;rcy;&amp;scy;&amp;icy;&amp;tcy;&amp;iecy;&amp;t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476672"/>
            <a:ext cx="6815805" cy="2352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5536" y="1196752"/>
            <a:ext cx="8358214" cy="46166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2438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Большую работу по изучению малярии в Воронежской губернии провела комиссия по изучению малярии в </a:t>
            </a:r>
            <a:r>
              <a:rPr lang="ru-RU" sz="2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оссии, организованная при обществе русских врачей имени Н.И. </a:t>
            </a:r>
            <a:r>
              <a:rPr lang="ru-RU" sz="2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ирогова. </a:t>
            </a:r>
          </a:p>
          <a:p>
            <a:pPr marR="0" lvl="0" indent="452438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Комиссия работала в Воронеже в 1903 и 1904 гг. </a:t>
            </a:r>
          </a:p>
          <a:p>
            <a:pPr marR="0" lvl="0" indent="452438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январе 1921 г. при Воронежском Бактериологическом институте по инициативе профессора М.И. Штуцера была открыта малярийная станция. </a:t>
            </a:r>
          </a:p>
          <a:p>
            <a:pPr marR="0" lvl="0" indent="452438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декабря 1924 г. малярийной станцией заведовал профессор П.</a:t>
            </a:r>
            <a:r>
              <a:rPr lang="ru-RU" sz="2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Муфель. </a:t>
            </a:r>
          </a:p>
          <a:p>
            <a:pPr marR="0" lvl="0" indent="452438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Наилучшие результаты в борьбе с малярией были получены в 1930 г., когда на 10 000 жителей Воронежской области приходилось 83 больных, но дальше цифры растут, и в 1940 г. на 10 000 жителей приходится 403,4 случая малярии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3999" cy="68579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indent="452438" algn="just"/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 руководством профессора П.П. Муфеля была проведена большая работа по изучению факторов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влияющих на возникновение и развитие малярии в губернии. </a:t>
            </a:r>
          </a:p>
          <a:p>
            <a:pPr indent="452438" algn="just"/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Воронежской области большую роль сыграли лабораторная и дезинфекционная службы. </a:t>
            </a:r>
          </a:p>
          <a:p>
            <a:pPr indent="452438" algn="just"/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Борьба с заразными болезнями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поднятие санитарной культуры среди населения во многом зависели от постановки санитарного  просвещения. </a:t>
            </a:r>
          </a:p>
          <a:p>
            <a:pPr indent="452438" algn="just"/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доме санитарного просвещения были организованы лекционное бюро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фотолаборатории и подсобные мастерские. </a:t>
            </a:r>
          </a:p>
          <a:p>
            <a:pPr indent="452438" algn="just"/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такой работы изменилось  эпидемиологическое состояние Воронежской области.</a:t>
            </a:r>
            <a:r>
              <a:rPr lang="ru-RU" sz="2100" b="1" dirty="0" smtClean="0">
                <a:solidFill>
                  <a:schemeClr val="tx1"/>
                </a:solidFill>
              </a:rPr>
              <a:t>..</a:t>
            </a:r>
          </a:p>
          <a:p>
            <a:pPr indent="452438" algn="just"/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8194" name="Picture 2" descr="&amp;kcy;&amp;acy;&amp;rcy;&amp;tcy;&amp;icy;&amp;ncy;&amp;kcy;&amp;icy; &amp;scy; &amp;icy;&amp;zcy;&amp;ocy;&amp;bcy;&amp;rcy;&amp;acy;&amp;zhcy;&amp;iecy;&amp;ncy;&amp;icy;&amp;iecy;&amp;mcy; &amp;dcy;&amp;iecy;&amp;zcy;&amp;icy;&amp;ncy;&amp;fcy;&amp;iecy;&amp;kcy;&amp;tscy;&amp;icy;&amp;ocy;&amp;ncy;&amp;ncy;&amp;ocy;&amp;jcy; &amp;lcy;&amp;acy;&amp;bcy;&amp;ocy;&amp;rcy;&amp;acy;&amp;tcy;&amp;ocy;&amp;rcy;&amp;icy;&amp;icy; &amp;vcy; &amp;gcy;&amp;ocy;&amp;dcy;&amp;ycy; &amp;vcy;&amp;ocy;&amp;jcy;&amp;n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332656"/>
            <a:ext cx="326617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12776"/>
            <a:ext cx="7531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Заболевание часто характеризовалось наличием тяжелейшей формы (в документе – «коматозная» малярия), часто дававшей смертельный исход.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, в 40-й армии из 20 смертельных случаев в медсанбатах за сентябрь 1942 г. 18 случаев попадает на так называемую «коматозную» форму малярии. 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2438"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удалось выяснить, почему малярия протекала с таким большим количеством гипертоксических и «коматозных» форм, потребовавших широкой госпитализации.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047" y="4797152"/>
            <a:ext cx="750099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 1944 г. Воронежская область заняла первое место по заболеваемости малярией 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РСФСР. </a:t>
            </a:r>
          </a:p>
          <a:p>
            <a:pPr indent="452438"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ликвидации этой заразной болезни в Воронежской области потребовались чрезвычайные усилия последующих двух десятилетий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l="7692" r="7691"/>
          <a:stretch>
            <a:fillRect/>
          </a:stretch>
        </p:blipFill>
        <p:spPr bwMode="auto">
          <a:xfrm>
            <a:off x="1763688" y="95052"/>
            <a:ext cx="5682354" cy="447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877" y="-179680"/>
            <a:ext cx="9144000" cy="721736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722313" marR="1079500" indent="528638" algn="just" defTabSz="919163">
              <a:tabLst>
                <a:tab pos="1165225" algn="l"/>
                <a:tab pos="3138488" algn="l"/>
                <a:tab pos="8162925" algn="l"/>
                <a:tab pos="8248650" algn="l"/>
              </a:tabLst>
            </a:pPr>
            <a: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b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руководством П.П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Муфеля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была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проведена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большая работа по изучению факторов, влияющих на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возникновение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малярии в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губернии.</a:t>
            </a:r>
            <a:b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В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1927 году в Воронежской области имелось 5 малярийных станций: Воронежская, Острогожская,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Павловская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Липецкая, станция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Юго-Восточной железной дороги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Врачи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выезжали в наиболее подверженные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малярии села. Проводилась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по уничтожению личинок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комаров.</a:t>
            </a:r>
            <a:endParaRPr lang="ru-RU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Komar -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800" y="404664"/>
            <a:ext cx="5072133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95571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702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 МУФЕЛЬ  Павел Павлович   (29.06(11.07).1881 – 20.04.1948)   к 135-летию со дня рождения                  Подготовила гл. библиограф Березина Т.М.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Под руководством П.П. Муфеля была проведена большая работа по изучению факторов, влияющих на возникновение малярии в губернии.        В 1927 году в Воронежской области имелось 5 малярийных станций: Воронежская, Острогожская,  Павловская, Липецкая, станция Юго-Восточной железной дороги. Врачи выезжали в наиболее подверженные малярии села. Проводилась работа по уничтожению личинок комаров.</vt:lpstr>
      <vt:lpstr>Презентация PowerPoint</vt:lpstr>
      <vt:lpstr>Презентация PowerPoint</vt:lpstr>
      <vt:lpstr>Презентация PowerPoint</vt:lpstr>
      <vt:lpstr>                                        Список работ П.П. Муфеля       Муфель П.П. Гельминтозы в раннем детском возрасте / П.П. Муфель // Медицинская паразитология. –   1935. – Т. 4, № 4. –  С. 329-331.          Сильченко В.С. Эпидемические особенности вспышки туляремии в Во-ронежской области в 1945-1946 годах / В.С. Сильченко, П.П. Муфель // Сбор-ник материалов пер-вой областной конференции по изучению краевых воп-росов эпидемиологии, клиники и профилактики. –  Воронеж, 1947. –  С. 7-10.       Муфель П.П. К казуистике малярии  / П.П. Муфель // Здравоохранение Ю.В.ж.д. – 1936. – № 1. –  С. 106-110.       Муфель П.П. Клиника малярии / П.П. Муфель. –  Воронеж, 1937.       Муфель П.П. Малярия / П.П. Муфель. –  Воронеж, 1946. – 24 с.       Муфель П.П. Малярия и борьба с нею / П.П. Муфель. –  Воронеж, 1945. – 23 с.       Муфель П.П. Малярия и как с  нею бороться / П.П. Муфель. –  Воронеж, 1936. –  45 с.       Муфель П.П. О методике лечения часто рецидивирующих случаев маля-рии / П.П. Муфель // Советская медицина. – 1946. – № 4. –  С. 26.       Муфель П.П. Организация массового лечения маляриков / П.П. Му-фель. – Воронеж, 1936. – 16 с.   </vt:lpstr>
      <vt:lpstr>        Муфель П.П. Пересмотр диагностической ценности интракутанной реакции при малярии / П.П. Муфель// Медицинская паразитология. – 1933. – Т. 2, вып. 4-5. –  С. 257-258.       Муфель П.П. Предупреждение заразных болезней в сельских местностях / П.П. Муфель. –  Воронеж, 1945. – 14 с.       Муфель П.П. Противоличиночные  мероприятия в условиях Ульяновской области / П.П. Муфель // Труды научной сессии ВГМИ, 6-8 мая 1944, Улья-новск. – Ульяновск, 1944. – С. 37-38.       Муфель П.П. Реакция Анри в клинике  внутренних болезней / П.П.    Му-фель // Здравоохранение Ю.В.ж.д. – Воронеж, 1936. – С. 11-114.       Муфель П.П. Реакция меланофлокуляции по Анри у сыпнотифозных больных и реакция Вайль-Феникса у маляриков / П.П. Муфель, А.И. Неми-ровская // Клиническая  медицина. – 1936. – Т.14, № 7. –  С. 1075-1077.       Муфель П.П. Роль рыбных прудов в эпидемиологии малярии / П.П. Му-фель, А.И. Немировская // Медицинская паразитология. – 1936. – Т. 5, № 5. – С. 753-758.       Муфель П.П. Руководство по клинике и лечению малярии / П.П. Муфель. – Воронеж, 1935. – 40 с.       Муфель П.П. Руководство по эпидемиологии малярии / П.П. Муфель. – Воронеж, 1936. – 45 с.   </vt:lpstr>
      <vt:lpstr>                 Муфель П.П. Эпидемиологические особенности вспышки туляремии в Воронежской области в 1945-1946 годах / П.П. Муфель // Материалы 1 об-ластной конференции по изучению краевых вопросов эпидемиологии, клини-ки и профилактики туляремии. – Воронеж, 1947. – С. 7-10.       Муфель П.П. Эпидемиологические особенности вспышки злакового ток-сикоза (септической ангины) в Ульяновской области в 1943 году / П.П. Му-фель // Тезисы научной сессии ВГМИ. – Ульяновск, 1944. – С. 232-233.       Муфель П.П. Лечение малярии: обзор современного состояния вопроса / П.П. Муфель. – Воронеж, 1924. – 118 с.       Фурменко И.П. Из истории кафедр Воронежского медицинского инсти-тута. Кафедра инфекционных болезней / И.П. Фурменко // Фурменко И.П. Воронежский Государственный  медицинский институт / И.П. Фурменко. – Воронеж : ВГУ, 1978. –  С. 209-210.       Фурменко И.П. Санитарно- эпидемиологическая служба / И.П. Фурменко // Очерки истории здравоохранения Воронежской области / под ред. И.П. Фур-менко. – Воронеж : ВГУ, 1970. - Ч. 2, Гл. 2. – С. 213.       Династия Муфель–Горчаковых // Воронежские медицинские династии / под ред. О.Н. Козлова. – Воронеж, 2008. –  С. 85-87.       Акиньшин А. Павел Павлович Муфель / А. Акиньшин // Акиньшин А. Воронежское дворянство в лицах и судьбах: историко-генеалогические очерки с приложением перечня дворянских родов Воронежской губернии / Я.А. Акиньшин, О. Ласунский. – 2-е изд., перераб. и доп. - Воронеж, 2009. - С. 171.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МУФЕЛЬ Павел Павлович</dc:title>
  <dc:creator>User</dc:creator>
  <cp:lastModifiedBy>User2</cp:lastModifiedBy>
  <cp:revision>69</cp:revision>
  <dcterms:created xsi:type="dcterms:W3CDTF">2016-07-04T09:10:39Z</dcterms:created>
  <dcterms:modified xsi:type="dcterms:W3CDTF">2016-11-22T08:09:36Z</dcterms:modified>
</cp:coreProperties>
</file>