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5" r:id="rId2"/>
    <p:sldId id="280" r:id="rId3"/>
    <p:sldId id="257" r:id="rId4"/>
    <p:sldId id="286" r:id="rId5"/>
    <p:sldId id="301" r:id="rId6"/>
    <p:sldId id="292" r:id="rId7"/>
    <p:sldId id="293" r:id="rId8"/>
    <p:sldId id="294" r:id="rId9"/>
    <p:sldId id="296" r:id="rId10"/>
    <p:sldId id="298" r:id="rId11"/>
    <p:sldId id="300" r:id="rId12"/>
    <p:sldId id="30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90" autoAdjust="0"/>
  </p:normalViewPr>
  <p:slideViewPr>
    <p:cSldViewPr>
      <p:cViewPr varScale="1">
        <p:scale>
          <a:sx n="93" d="100"/>
          <a:sy n="93" d="100"/>
        </p:scale>
        <p:origin x="4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E71-D409-46BA-A8AD-2A0F2A491CF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1BF3-6FC0-4BE8-8441-E73902428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E71-D409-46BA-A8AD-2A0F2A491CF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1BF3-6FC0-4BE8-8441-E73902428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E71-D409-46BA-A8AD-2A0F2A491CF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1BF3-6FC0-4BE8-8441-E73902428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E71-D409-46BA-A8AD-2A0F2A491CF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1BF3-6FC0-4BE8-8441-E73902428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E71-D409-46BA-A8AD-2A0F2A491CF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1BF3-6FC0-4BE8-8441-E73902428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E71-D409-46BA-A8AD-2A0F2A491CF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1BF3-6FC0-4BE8-8441-E73902428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E71-D409-46BA-A8AD-2A0F2A491CF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1BF3-6FC0-4BE8-8441-E73902428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E71-D409-46BA-A8AD-2A0F2A491CF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1BF3-6FC0-4BE8-8441-E73902428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E71-D409-46BA-A8AD-2A0F2A491CF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1BF3-6FC0-4BE8-8441-E73902428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E71-D409-46BA-A8AD-2A0F2A491CF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1BF3-6FC0-4BE8-8441-E73902428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E71-D409-46BA-A8AD-2A0F2A491CF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1BF3-6FC0-4BE8-8441-E73902428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49E71-D409-46BA-A8AD-2A0F2A491CF6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31BF3-6FC0-4BE8-8441-E73902428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look.com.ua/pic/201501/1920x1200/look.com.ua-114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1000108"/>
            <a:ext cx="882221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5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«Элементы </a:t>
            </a:r>
            <a:r>
              <a:rPr lang="ru-RU" sz="5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мысли…»</a:t>
            </a:r>
            <a:endParaRPr lang="ru-RU" sz="5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571744"/>
            <a:ext cx="774380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76" lvl="0" algn="r">
              <a:buClr>
                <a:srgbClr val="F07F09"/>
              </a:buClr>
              <a:buSzPct val="80000"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Книги из редкого фонда библиотеки </a:t>
            </a:r>
          </a:p>
          <a:p>
            <a:pPr marL="36576" lvl="0" algn="r">
              <a:buClr>
                <a:srgbClr val="F07F09"/>
              </a:buClr>
              <a:buSzPct val="80000"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ВГМУ им.Н.Н.Бурденко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00176"/>
      </p:ext>
    </p:extLst>
  </p:cSld>
  <p:clrMapOvr>
    <a:masterClrMapping/>
  </p:clrMapOvr>
  <p:transition advTm="835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643998" cy="5072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145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5176" marR="0" lvl="0" indent="-265176">
              <a:spcBef>
                <a:spcPts val="250"/>
              </a:spcBef>
            </a:pP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жизни человечества существует преемство мысли, тянущееся через века.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Иван Сеченов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168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ru-RU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Спасибо за </a:t>
            </a:r>
            <a:r>
              <a:rPr lang="ru-RU" sz="10000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внимание</a:t>
            </a:r>
            <a:r>
              <a:rPr lang="ru-RU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!</a:t>
            </a:r>
            <a:endParaRPr lang="ru-RU" sz="10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Tm="1020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643998" cy="255454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Книги, представленные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выставке, находятся в  библиотеке ВГМУ(музей редкой книги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ком.11)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7786742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endParaRPr lang="ru-RU" sz="2800" i="1" dirty="0" smtClean="0"/>
          </a:p>
          <a:p>
            <a:pPr>
              <a:buNone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Times New Roman" pitchFamily="18" charset="0"/>
              </a:rPr>
              <a:t>И. М. Сеченов (1(13) августа 1829 года – 2(15) ноября 1905г) создал учение о рефлексах головного мозга осуществив тем самым переворот в биологической науке.</a:t>
            </a:r>
          </a:p>
          <a:p>
            <a:pPr>
              <a:buNone/>
            </a:pPr>
            <a:endParaRPr lang="ru-RU" sz="1600" b="1" dirty="0" smtClean="0">
              <a:latin typeface="Bookman Old Style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b="1" dirty="0" smtClean="0">
                <a:latin typeface="Bookman Old Style" pitchFamily="18" charset="0"/>
                <a:cs typeface="Times New Roman" pitchFamily="18" charset="0"/>
              </a:rPr>
              <a:t>      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В 1863 г. И.М. Сеченов опубликовал свою работу под названием Рефлексы головного мозга. В ней он привел убедительные доказательства рефлекторной природы психической деятельности, указав, что ни одно впечатление, ни одна мысль не возникают сами по себе, что поводом является действие какой-либо причины - физиологического раздражителя. Он писал, что самые разнообразные переживания, чувства, мысли в итоге ведут, как правило к каким-то ответным действиям.</a:t>
            </a:r>
          </a:p>
          <a:p>
            <a:pPr>
              <a:buNone/>
            </a:pPr>
            <a:endParaRPr lang="ru-RU" sz="17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14290"/>
            <a:ext cx="4294326" cy="64294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8036996"/>
      </p:ext>
    </p:extLst>
  </p:cSld>
  <p:clrMapOvr>
    <a:masterClrMapping/>
  </p:clrMapOvr>
  <p:transition advTm="85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2078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4714876" y="686656"/>
            <a:ext cx="4000528" cy="572461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214290"/>
            <a:ext cx="4357718" cy="6429420"/>
          </a:xfrm>
          <a:scene3d>
            <a:camera prst="isometricOffAxis1Right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Сеченов И.М. Элементы мысли : сб. избр. статей / И.М. Сеченов. – Ленинград : изд-во Академии наук СССР ; Москва, 1943. – 222 с.</a:t>
            </a:r>
          </a:p>
          <a:p>
            <a:endParaRPr lang="ru-RU" sz="2400" dirty="0" smtClean="0"/>
          </a:p>
          <a:p>
            <a:endParaRPr lang="ru-RU" dirty="0" smtClean="0"/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книге представлены избранные работы выдающегося русского физиолога и психолога Ивана Михайловича Сеченова (1829-1905). Кроме классического труда «Рефлексы головного мозга» (1863), открывшего эру объективной психологии, в книгу вошли поздние работы ученого, в которых он обращается к психофизиологии и теории познания, анализируя широчайший спектр явлений — от бессознательных реакций у животных до высших форм восприятия у человека.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843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«Высокоодаренная личность составляет величайшее счастье своей страны и всего человечества»                                                    </a:t>
            </a:r>
            <a:r>
              <a:rPr lang="ru-RU" sz="27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И.В. Гёте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500562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6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В.М. Бехтерев 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(1857-1927), выдающийся русский физиолог, 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создатель 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рефлексологии — оригинальной естественнонаучной теории поведения, внесшей значительный вклад в развитие наук о человеке. 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844824"/>
            <a:ext cx="4606802" cy="417646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768723"/>
      </p:ext>
    </p:extLst>
  </p:cSld>
  <p:clrMapOvr>
    <a:masterClrMapping/>
  </p:clrMapOvr>
  <p:transition advTm="779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3"/>
            <a:ext cx="9001156" cy="1500197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Основы учения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 функциях мозга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714488"/>
            <a:ext cx="7572428" cy="4500594"/>
          </a:xfrm>
        </p:spPr>
        <p:txBody>
          <a:bodyPr>
            <a:normAutofit fontScale="85000" lnSpcReduction="10000"/>
          </a:bodyPr>
          <a:lstStyle/>
          <a:p>
            <a:pPr marL="187325" lvl="0" indent="14288" algn="l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Бехтерев В.М. был одним из пионеров в науке о мозге. </a:t>
            </a:r>
          </a:p>
          <a:p>
            <a:pPr marL="187325" lvl="0" indent="14288"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В начале девятисотых годов начал выходить его авторский семитомник «Основы учения о функциях мозга» — уникальная, единственная не в России, а в мире энциклопедия всего, что узнал человек к тому времени о мозге. Её сразу начали переводить на несколько языков, справедливо объявили настольной книгой каждого натуралиста, а Бехтерева В.М. один из коллег назвал Нестором мировой неврологии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22960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книгах собраны и систематизированы общие положения о деятельности функций мозга.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40188" cy="1643050"/>
          </a:xfrm>
        </p:spPr>
        <p:txBody>
          <a:bodyPr>
            <a:noAutofit/>
          </a:bodyPr>
          <a:lstStyle/>
          <a:p>
            <a:r>
              <a:rPr lang="ru-RU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Бехтерев В.М. Основы учен</a:t>
            </a:r>
            <a:r>
              <a:rPr lang="en-US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ru-RU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</a:t>
            </a:r>
            <a:endParaRPr lang="en-US" sz="1600" cap="all" dirty="0" smtClean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функц</a:t>
            </a:r>
            <a:r>
              <a:rPr lang="en-US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ru-RU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яхъ мозга. Выпуск </a:t>
            </a:r>
            <a:r>
              <a:rPr lang="en-US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</a:t>
            </a:r>
            <a:r>
              <a:rPr lang="ru-RU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en-US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III</a:t>
            </a:r>
            <a:r>
              <a:rPr lang="ru-RU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/ В.И. Бехтерев. – Санкт-Петербург, 190</a:t>
            </a:r>
            <a:r>
              <a:rPr lang="en-US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</a:t>
            </a:r>
            <a:r>
              <a:rPr lang="ru-RU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954 с.</a:t>
            </a:r>
          </a:p>
          <a:p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214290"/>
            <a:ext cx="4114800" cy="1571636"/>
          </a:xfrm>
        </p:spPr>
        <p:txBody>
          <a:bodyPr>
            <a:normAutofit/>
          </a:bodyPr>
          <a:lstStyle/>
          <a:p>
            <a:r>
              <a:rPr lang="ru-RU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Бехтерев В.М. Основы учен</a:t>
            </a:r>
            <a:r>
              <a:rPr lang="en-US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ru-RU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</a:t>
            </a:r>
            <a:endParaRPr lang="en-US" sz="1600" cap="all" dirty="0" smtClean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функц</a:t>
            </a:r>
            <a:r>
              <a:rPr lang="en-US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ru-RU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яхъ мозга. Выпуск </a:t>
            </a:r>
            <a:r>
              <a:rPr lang="en-US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</a:t>
            </a:r>
            <a:r>
              <a:rPr lang="ru-RU" sz="16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/ В.И.Бехтерев. – Санкт-Петербург, 1905. – 326с.</a:t>
            </a:r>
          </a:p>
          <a:p>
            <a:endParaRPr lang="ru-RU" dirty="0"/>
          </a:p>
        </p:txBody>
      </p:sp>
      <p:pic>
        <p:nvPicPr>
          <p:cNvPr id="7" name="Содержимое 4" descr="P10207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708300">
            <a:off x="458493" y="1263650"/>
            <a:ext cx="4141547" cy="3796303"/>
          </a:xfrm>
          <a:effectLst>
            <a:softEdge rad="317500"/>
          </a:effectLst>
        </p:spPr>
      </p:pic>
      <p:pic>
        <p:nvPicPr>
          <p:cNvPr id="8" name="Содержимое 4" descr="P10207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20784733">
            <a:off x="4192888" y="1726738"/>
            <a:ext cx="4209745" cy="3273479"/>
          </a:xfrm>
          <a:effectLst>
            <a:softEdge rad="127000"/>
          </a:effectLst>
        </p:spPr>
      </p:pic>
    </p:spTree>
  </p:cSld>
  <p:clrMapOvr>
    <a:masterClrMapping/>
  </p:clrMapOvr>
  <p:transition advTm="662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857388"/>
          </a:xfrm>
          <a:scene3d>
            <a:camera prst="perspectiveRelaxedModerately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Бехтерев В.М. Основы учен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функц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яхъ мозга. Выпуск 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</a:t>
            </a:r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/ В.И. Бехтерев. – Санкт-Петербург, 1906. – 698 с.</a:t>
            </a:r>
            <a:b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Бехтерев В.М. Основы учен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функц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яхъ мозга. Выпуск 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</a:t>
            </a:r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/ В.И. Бехтерев. – Санкт-Петербург,190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– 1234 с.</a:t>
            </a:r>
            <a:b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Бехтерев В.М. Основы учен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функц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яхъ мозга. Выпуск 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VII</a:t>
            </a:r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/ В.И. Бехтерев. – Санкт-Петербург, 190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ru-RU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– 1527 с.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User.AUST\Рабочий стол\редкий фонд\P102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1840">
            <a:off x="253207" y="2555981"/>
            <a:ext cx="2840968" cy="381024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Documents and Settings\User.AUST\Рабочий стол\редкий фонд\P102078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643182"/>
            <a:ext cx="2857520" cy="40005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C:\Documents and Settings\User.AUST\Рабочий стол\редкий фонд\P1020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5215">
            <a:off x="6224818" y="2561848"/>
            <a:ext cx="2734621" cy="37393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Tm="412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857388"/>
          </a:xfrm>
          <a:effectLst>
            <a:softEdge rad="635000"/>
          </a:effectLst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Бехтерев В.М. Работа головного мозга (с рефлексологической точки зрения)/ В.М. Бехтерев. – Ленинград : изд- во «П.П. Сойкин», 1926. – 91 с.</a:t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</a:b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2071678"/>
            <a:ext cx="4400811" cy="4429156"/>
          </a:xfrm>
          <a:solidFill>
            <a:schemeClr val="bg2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В книге рассмотрены вопросы функции различных мозговых областей, роль мозга по отношению к внутренним процессам и к внешнему миру, а так же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дифференциация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рефлекса, анализ и синтез.</a:t>
            </a:r>
          </a:p>
          <a:p>
            <a:endParaRPr lang="ru-RU" sz="10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Содержимое 4" descr="P10207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378621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71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prstTxWarp prst="textTriangl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Боровиков И.В. Значение задних столбов спинного мозга /И.В. Сеченов. – Санкт-Петербург, 1900. – 161 с.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28802"/>
            <a:ext cx="4929190" cy="45005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В книге представлены патолого-анатомические исследования,  которые показывают, что во всех  наблюдениях за животными при повреждении задних столбов сухожильные рефлексы были сохранены.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5" name="Содержимое 4" descr="P1020789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5061320" y="857232"/>
            <a:ext cx="3212359" cy="60007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advTm="804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</TotalTime>
  <Words>550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Bookman Old Style</vt:lpstr>
      <vt:lpstr>Century Schoolbook</vt:lpstr>
      <vt:lpstr>Georgia</vt:lpstr>
      <vt:lpstr>Lucida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«Высокоодаренная личность составляет величайшее счастье своей страны и всего человечества»                                                                                                                                                                                                  И.В. Гёте</vt:lpstr>
      <vt:lpstr>Основы учения  о функциях мозга</vt:lpstr>
      <vt:lpstr>В книгах собраны и систематизированы общие положения о деятельности функций мозга. </vt:lpstr>
      <vt:lpstr>Бехтерев В.М. Основы ученiя  О функцiяхъ мозга. Выпуск V. / В.И. Бехтерев. – Санкт-Петербург, 1906. – 698 с.  Бехтерев В.М. Основы ученiя  О функцiяхъ мозга. Выпуск VI. / В.И. Бехтерев. – Санкт-Петербург,1906. – 1234 с.  Бехтерев В.М. Основы ученiя  О функцiяхъ мозга. Выпуск VII. / В.И. Бехтерев. – Санкт-Петербург, 1907. – 1527 с.  </vt:lpstr>
      <vt:lpstr>Бехтерев В.М. Работа головного мозга (с рефлексологической точки зрения)/ В.М. Бехтерев. – Ленинград : изд- во «П.П. Сойкин», 1926. – 91 с. </vt:lpstr>
      <vt:lpstr>Боровиков И.В. Значение задних столбов спинного мозга /И.В. Сеченов. – Санкт-Петербург, 1900. – 161 с. </vt:lpstr>
      <vt:lpstr> В жизни человечества существует преемство мысли, тянущееся через века.                                                    Иван Сеченов</vt:lpstr>
      <vt:lpstr>Спасибо за внимание!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«Элементы мысли …» (физиология)</dc:title>
  <dc:creator>User</dc:creator>
  <cp:lastModifiedBy>User2</cp:lastModifiedBy>
  <cp:revision>251</cp:revision>
  <dcterms:created xsi:type="dcterms:W3CDTF">2016-10-06T08:16:10Z</dcterms:created>
  <dcterms:modified xsi:type="dcterms:W3CDTF">2016-11-22T07:59:12Z</dcterms:modified>
</cp:coreProperties>
</file>