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E680-19F1-4E7D-9503-8047DCA67122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606C7-8F34-48CA-8895-E34F4233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Вопросы высшего образования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материалам отечественной периодики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гл. библиограф Т.М.Березина</a:t>
            </a:r>
            <a:b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Чернядьев  С. А.  Об информационной компетентности студентов медицинского вуза</a:t>
            </a:r>
            <a:r>
              <a:rPr lang="ru-RU" sz="1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 С. А. Чернядьев [ и др.] </a:t>
            </a:r>
            <a:r>
              <a:rPr lang="en-US" sz="1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Высшее образование в России.  -  2016. -  №  1.  -  С.  157-159.</a:t>
            </a:r>
          </a:p>
          <a:p>
            <a:r>
              <a:rPr lang="ru-RU" sz="1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1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1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Представлен опыт Уральского государственного медицинского университета по формированию информационной компетенции у студентов-медиков, включающий использование электронных учебных пособий</a:t>
            </a:r>
            <a:r>
              <a:rPr lang="ru-RU" sz="1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444" y="273050"/>
            <a:ext cx="4094961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Трубникова Е.И.  Паттерны поведения в преподавательской среде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Е.И. Трубников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Высшее образование в России. -  2016.  -  № 1. -  С.  95-104.</a:t>
            </a:r>
          </a:p>
          <a:p>
            <a:endPara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Посвящается исследованию влияния формальных и неформальных ограничений на деятельность преподавателя в отечественной системе высшего образования.</a:t>
            </a:r>
          </a:p>
          <a:p>
            <a:endParaRPr lang="ru-RU" sz="1800" dirty="0" smtClean="0"/>
          </a:p>
          <a:p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444" y="273050"/>
            <a:ext cx="4094961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Зарубина Т.В. Стратегии преподавания медицинской информатики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Т.В. Зарубина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С.И. Карась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Е.Н. Николаиди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Высшее образование в России. –  2016. -  №  3. -  С.  165.</a:t>
            </a:r>
          </a:p>
          <a:p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 предлагает модель  трех модулей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которые могут преподаваться в разных семестрах. Они будут развивать у студентов  компетенции информационной поддержки.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524" y="273050"/>
            <a:ext cx="4316802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Гаранина Р.М. Методика проведения занятия методом кейс- анализа в медицинском вузе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Р.М. Гаранина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А.А. Гаранин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Высшее образование в  России. -  2016. - № 2. -  С. 89-96.</a:t>
            </a:r>
          </a:p>
          <a:p>
            <a:endPara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Представлена методологическая основа  метода кейс- измерителя. Показаны возможности  кейс- технологий для организации проблемно - ситуативного обучения.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051" y="273050"/>
            <a:ext cx="4097747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Колесникова Н.И. Жанровая модель научной статьи на русском и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английском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языках 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Н.И. Колесникова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Ю.В. Ридная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Высшее образование в России. – 2016. - №  6. -  С. 98-106.</a:t>
            </a:r>
          </a:p>
          <a:p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Предлагается  инвариантная  «Межжанровая модель научного текста » обеспечивающая  пишущего универсальным базовым алгоритмом текстовой деятельности.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726" y="273050"/>
            <a:ext cx="4226398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Гришаев О.В. Социальная и воспитательная деятельность вуза в рамках выполнения программы развития студенческих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объединений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О.В. Гришаев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Высшее образование в России. -  2016. -  №  5.  -  С. 137-149.</a:t>
            </a:r>
          </a:p>
          <a:p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Одним из условий эффективной работы вуза в данном направлении является устойчивая поддержка Министерством образования и науки РФ Программы развития деятельности студенческих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объединений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477" y="273050"/>
            <a:ext cx="3920896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Семенова Т..В. Влияние  учебной мотивации на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успеваемость 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студентов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роль учебной активности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Т.В.  Семенова 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Высшее образование в России.  – 2016.  -  №  7. -  С.  25-38.</a:t>
            </a:r>
          </a:p>
          <a:p>
            <a:endPara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статье представлен анализ успеваемости студентов. Студенты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которые  проявляют большую самостоятельность в обучении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получают более высокие оценки.</a:t>
            </a:r>
          </a:p>
          <a:p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шк\P1020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069" y="273050"/>
            <a:ext cx="4023711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4286256"/>
            <a:ext cx="7772400" cy="17145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Благодарю за внимание !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463" y="428605"/>
            <a:ext cx="5786437" cy="49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404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Вопросы высшего образования :  по материалам отечественной периодики  2016   Подготовила: гл. библиограф Т.М.Березина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высшего образования:  по материалам отечественной периодики</dc:title>
  <dc:creator>User</dc:creator>
  <cp:lastModifiedBy>User2</cp:lastModifiedBy>
  <cp:revision>89</cp:revision>
  <dcterms:created xsi:type="dcterms:W3CDTF">2012-11-21T07:00:43Z</dcterms:created>
  <dcterms:modified xsi:type="dcterms:W3CDTF">2016-11-22T07:53:07Z</dcterms:modified>
</cp:coreProperties>
</file>