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81" d="100"/>
          <a:sy n="81" d="100"/>
        </p:scale>
        <p:origin x="10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C420D5-D123-4810-9367-2D3C7050F70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79BB43-D2B9-412D-9568-D82CEECD42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000240"/>
            <a:ext cx="8358214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Мы были музыкою мысли.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Поэты серебряного века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1072294" cy="16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2074"/>
            <a:ext cx="1136843" cy="16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57628"/>
            <a:ext cx="1285884" cy="16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17750"/>
            <a:ext cx="1288315" cy="165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286124"/>
            <a:ext cx="1285884" cy="153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86124"/>
            <a:ext cx="1012144" cy="14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500042"/>
            <a:ext cx="1160847" cy="15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5000636"/>
            <a:ext cx="1231355" cy="16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3857628"/>
            <a:ext cx="144127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cap="none" dirty="0" smtClean="0"/>
              <a:t>Всеволод Рождественский (1895-1977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941"/>
          <a:stretch>
            <a:fillRect/>
          </a:stretch>
        </p:blipFill>
        <p:spPr bwMode="auto">
          <a:xfrm>
            <a:off x="428596" y="1643050"/>
            <a:ext cx="30368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1928802"/>
            <a:ext cx="478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Стихи</a:t>
            </a:r>
          </a:p>
          <a:p>
            <a:pPr algn="ctr"/>
            <a:r>
              <a:rPr lang="ru-RU" dirty="0" smtClean="0"/>
              <a:t>Москва : Художественная литература, 1967.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Всеволод Рождественский - русский советский поэт и переводчик, журналист, военный корреспондент. В начале 1920-х годов входил в число «младших» </a:t>
            </a:r>
            <a:r>
              <a:rPr lang="ru-RU" dirty="0" err="1" smtClean="0"/>
              <a:t>акмистов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500306"/>
            <a:ext cx="783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6021288"/>
            <a:ext cx="443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подготовлена Оберемченко Н.И.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cap="none" dirty="0" smtClean="0"/>
              <a:t>Марина Цветаева (1892-1941)</a:t>
            </a:r>
            <a:endParaRPr lang="ru-RU" b="1" i="1" cap="non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643206" cy="42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14744" y="1500174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Стихотворения</a:t>
            </a:r>
          </a:p>
          <a:p>
            <a:pPr algn="ctr"/>
            <a:r>
              <a:rPr lang="ru-RU" dirty="0" smtClean="0"/>
              <a:t>Москва : Детская литература, 1990.</a:t>
            </a:r>
          </a:p>
          <a:p>
            <a:endParaRPr lang="ru-RU" dirty="0"/>
          </a:p>
          <a:p>
            <a:pPr algn="just"/>
            <a:r>
              <a:rPr lang="ru-RU" dirty="0" smtClean="0"/>
              <a:t>     Поэзия Марины Цветаевой тематически разнообразна. Особенно близко и дорого то, что связывает ее с родной землей, с традициями отечественной культурой и традициями народности, в чем так щедро проявилась могучая сила таланта и незаурядность характера.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Валерий Брюсов (1873-1924)</a:t>
            </a:r>
            <a:endParaRPr lang="ru-RU" b="1" i="1" cap="none" dirty="0"/>
          </a:p>
        </p:txBody>
      </p:sp>
      <p:pic>
        <p:nvPicPr>
          <p:cNvPr id="3074" name="Picture 2" descr="C:\Users\kosti\Desktop\б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571768" cy="3450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785926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Избранные Стихотворения</a:t>
            </a:r>
          </a:p>
          <a:p>
            <a:pPr algn="ctr"/>
            <a:r>
              <a:rPr lang="ru-RU" dirty="0" smtClean="0"/>
              <a:t>Москва : </a:t>
            </a:r>
            <a:r>
              <a:rPr lang="ru-RU" dirty="0" smtClean="0"/>
              <a:t>Детская литература, </a:t>
            </a:r>
            <a:r>
              <a:rPr lang="ru-RU" dirty="0" smtClean="0"/>
              <a:t>1983.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      Поэтическое творчество Валерия Брюсова для нас не просто блестящая страница русской литературы. В основной части это мужественная поэзия, страстного стремления к большим целям.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Константин  Бальмонт  (1867-1942) </a:t>
            </a:r>
            <a:endParaRPr lang="ru-RU" b="1" i="1" cap="none" dirty="0"/>
          </a:p>
        </p:txBody>
      </p:sp>
      <p:pic>
        <p:nvPicPr>
          <p:cNvPr id="4098" name="Picture 2" descr="C:\Users\kosti\Desktop\ба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714644" cy="3868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9" y="1714488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Избранное</a:t>
            </a:r>
          </a:p>
          <a:p>
            <a:pPr algn="ctr"/>
            <a:r>
              <a:rPr lang="ru-RU" dirty="0" smtClean="0"/>
              <a:t>Москва : Правда, 1990.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     Константин Бальмонт знаменитый поэт, переводчик классических произведений мировой литературы.</a:t>
            </a:r>
          </a:p>
          <a:p>
            <a:pPr algn="just"/>
            <a:r>
              <a:rPr lang="ru-RU" dirty="0" smtClean="0"/>
              <a:t>    Один из ярких представителей символизма.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Анна Ахматова (1889-1966)</a:t>
            </a:r>
            <a:endParaRPr lang="ru-RU" b="1" i="1" cap="non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283925" cy="35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5" y="1714488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Стихотворения. Поэмы. Автобиографическая проза.</a:t>
            </a:r>
          </a:p>
          <a:p>
            <a:pPr algn="ctr"/>
            <a:r>
              <a:rPr lang="ru-RU" dirty="0" smtClean="0"/>
              <a:t>Москва : Слово/</a:t>
            </a:r>
            <a:r>
              <a:rPr lang="en-US" dirty="0" smtClean="0"/>
              <a:t>SLOVO</a:t>
            </a:r>
            <a:r>
              <a:rPr lang="ru-RU" dirty="0" smtClean="0"/>
              <a:t>, </a:t>
            </a:r>
            <a:r>
              <a:rPr lang="ru-RU" dirty="0" smtClean="0"/>
              <a:t>2000.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   Анна Ахматова – великий поэт ХХ века. </a:t>
            </a:r>
          </a:p>
          <a:p>
            <a:pPr algn="just"/>
            <a:r>
              <a:rPr lang="ru-RU" dirty="0" smtClean="0"/>
              <a:t>   Она принадлежит к числу поэтов, красота и многозначность  созданий которых  могут раскрыться только при неоднократном к ним возвращении. Отдельные ее строки, строфы и стихотворения запоминаются и принимают самое деятельное участие в нашей духовной жизни, преображая ее.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Борис Пастернак (1890-1960)</a:t>
            </a:r>
            <a:endParaRPr lang="ru-RU" b="1" i="1" cap="non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2500330" cy="38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9" y="2000240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Стихотворения и поэмы</a:t>
            </a:r>
          </a:p>
          <a:p>
            <a:pPr algn="ctr"/>
            <a:r>
              <a:rPr lang="ru-RU" dirty="0" smtClean="0"/>
              <a:t>Москва : Художественная литература, 1990.</a:t>
            </a:r>
          </a:p>
          <a:p>
            <a:endParaRPr lang="ru-RU" dirty="0" smtClean="0"/>
          </a:p>
          <a:p>
            <a:r>
              <a:rPr lang="ru-RU" dirty="0" smtClean="0"/>
              <a:t>      Борис Пастернак – русский поэт, писатель и переводчик; один из крупнейших поэтом </a:t>
            </a:r>
            <a:r>
              <a:rPr lang="en-US" dirty="0" smtClean="0"/>
              <a:t>XX</a:t>
            </a:r>
            <a:r>
              <a:rPr lang="ru-RU" dirty="0" smtClean="0"/>
              <a:t> века.</a:t>
            </a:r>
            <a:endParaRPr lang="ru-RU" dirty="0"/>
          </a:p>
          <a:p>
            <a:pPr algn="just"/>
            <a:r>
              <a:rPr lang="ru-RU" dirty="0" smtClean="0"/>
              <a:t>     Людям всегда будет нужна его одухотворенная, чудесная и полная жизни поэзия и проза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Осип Мандельштам (1891 - 1938)</a:t>
            </a:r>
            <a:endParaRPr lang="ru-RU" b="1" i="1" cap="non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63" t="20905" r="19379" b="20694"/>
          <a:stretch>
            <a:fillRect/>
          </a:stretch>
        </p:blipFill>
        <p:spPr bwMode="auto">
          <a:xfrm>
            <a:off x="928662" y="1500174"/>
            <a:ext cx="2428892" cy="34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2000240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«Полон музыки, музы и муки»</a:t>
            </a:r>
          </a:p>
          <a:p>
            <a:pPr algn="ctr"/>
            <a:r>
              <a:rPr lang="ru-RU" dirty="0" smtClean="0"/>
              <a:t>Стихи и проза. - Ленинград, 1991.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     Для Осипа Мандельштама музыка – божественная полнота бытия, сумма всех его противоречий. Он страстно любил музыку, но никогда об этом не говорил. Потом неожиданно появлялись его стихи насыщенные музыкальным вдохновением.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Николай Гумилев (1886-1921)</a:t>
            </a:r>
            <a:endParaRPr lang="ru-RU" b="1" i="1" cap="non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571768" cy="36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1571612"/>
            <a:ext cx="464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Стихотворения и поэмы.</a:t>
            </a:r>
          </a:p>
          <a:p>
            <a:pPr algn="ctr"/>
            <a:r>
              <a:rPr lang="ru-RU" dirty="0" smtClean="0"/>
              <a:t>Москва : Советский писатель, 1988.</a:t>
            </a:r>
          </a:p>
          <a:p>
            <a:endParaRPr lang="ru-RU" dirty="0"/>
          </a:p>
          <a:p>
            <a:pPr algn="just"/>
            <a:r>
              <a:rPr lang="ru-RU" dirty="0" smtClean="0"/>
              <a:t>    То, что успел написать Николай Гумилев, осталось в памяти многих и многих, любящих отечественную поэзию. В поэтическом движении Николай Гумилев сыграл значительную роль и как поэт, и как организатор и теоретик акмеизма.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/>
              <a:t>Николай Клюев (1984-1937)</a:t>
            </a:r>
            <a:endParaRPr lang="ru-RU" b="1" i="1" cap="non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286016" cy="35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1928802"/>
            <a:ext cx="60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Стихи</a:t>
            </a:r>
            <a:endParaRPr lang="ru-RU" dirty="0"/>
          </a:p>
          <a:p>
            <a:pPr algn="ctr"/>
            <a:r>
              <a:rPr lang="ru-RU" dirty="0" smtClean="0"/>
              <a:t>Ленинград, 1977.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Редкостно крупный литературный талант Клюева, вырос </a:t>
            </a:r>
          </a:p>
          <a:p>
            <a:pPr algn="just"/>
            <a:r>
              <a:rPr lang="ru-RU" dirty="0" smtClean="0"/>
              <a:t>из народного крестьянского творчества и многовековой религиозности русского народа. Жизнь, питаемая исконной силой крестьянства и искавшая поэтического выражения, соединялась у него поначалу с инстинктивным, а позднее — с политически осознанным отрицанием городской цивилизации и большевистской технократии.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455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Franklin Gothic Book</vt:lpstr>
      <vt:lpstr>Franklin Gothic Medium</vt:lpstr>
      <vt:lpstr>Times New Roman</vt:lpstr>
      <vt:lpstr>Wingdings 2</vt:lpstr>
      <vt:lpstr>Трек</vt:lpstr>
      <vt:lpstr>   Мы были музыкою мысли. Поэты серебряного века </vt:lpstr>
      <vt:lpstr>Марина Цветаева (1892-1941)</vt:lpstr>
      <vt:lpstr>Валерий Брюсов (1873-1924)</vt:lpstr>
      <vt:lpstr>Константин  Бальмонт  (1867-1942) </vt:lpstr>
      <vt:lpstr>Анна Ахматова (1889-1966)</vt:lpstr>
      <vt:lpstr>Борис Пастернак (1890-1960)</vt:lpstr>
      <vt:lpstr>Осип Мандельштам (1891 - 1938)</vt:lpstr>
      <vt:lpstr>Николай Гумилев (1886-1921)</vt:lpstr>
      <vt:lpstr>Николай Клюев (1984-1937)</vt:lpstr>
      <vt:lpstr>Всеволод Рождественский (1895-1977)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были музыкою мысли. Поэты серебряного века</dc:title>
  <dc:creator>kosti</dc:creator>
  <cp:lastModifiedBy>User2</cp:lastModifiedBy>
  <cp:revision>12</cp:revision>
  <dcterms:created xsi:type="dcterms:W3CDTF">2017-12-10T13:09:03Z</dcterms:created>
  <dcterms:modified xsi:type="dcterms:W3CDTF">2017-12-11T13:21:54Z</dcterms:modified>
</cp:coreProperties>
</file>