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348880"/>
            <a:ext cx="6048672" cy="91440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Современные авторы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700808"/>
            <a:ext cx="768813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Книги современных авторов можно взять на абонементе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художественной литературы.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5507940"/>
            <a:ext cx="647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Выставку подготовила зав. сектором ОБВСК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Оберемченко Н.И.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1052736"/>
            <a:ext cx="58326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Иванов А. Сердце Пармы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А. Иванов. –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Санкт-Петербург : изд-во «Азбука-классик», 2006. – 576 с.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Шифр  84 И 210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Огромный, разветвленный и невероятно увлекательный роман о том, как люди, боги и народы идут дорогами судьбы. Роман про бремя русского человека.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 l="27483" t="10649" r="44874" b="15925"/>
          <a:stretch>
            <a:fillRect/>
          </a:stretch>
        </p:blipFill>
        <p:spPr bwMode="auto">
          <a:xfrm>
            <a:off x="179512" y="1052736"/>
            <a:ext cx="28803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8101" t="10906" r="46346" b="15929"/>
          <a:stretch>
            <a:fillRect/>
          </a:stretch>
        </p:blipFill>
        <p:spPr bwMode="auto">
          <a:xfrm>
            <a:off x="179512" y="1052736"/>
            <a:ext cx="280831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3848" y="1124744"/>
            <a:ext cx="59401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Акунин Б. Квест; роман-компьютерная игра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Б. Акунин. –  Москва : АСТ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2009. – 448 с.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Шифр  84 А442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«Квест» - роман из серии «Жанры», с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двойным дном. Это остросюжетный роман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построен по законам и логики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компьютерной игры. Читателю предлагается необычная возможность – разгадать вместе с героем одну из главных тайн человечества.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6685" t="11074" r="44138" b="16026"/>
          <a:stretch>
            <a:fillRect/>
          </a:stretch>
        </p:blipFill>
        <p:spPr bwMode="auto">
          <a:xfrm>
            <a:off x="179512" y="1052736"/>
            <a:ext cx="309634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47864" y="1124744"/>
            <a:ext cx="591283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Гавальда А. Глоток свободы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А. Гавальда.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Москва : Астрель ; АСТ, 2010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190 с.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Шифр 84 Г 124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«Глоток свободы» - это рассказ об отлично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проведенных выходных. О встрече брата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любимыми сестрами, об их веселом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побеге с семейного торжества,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взаимопонимании, о радости жизни,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творчестве, о любви.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8459" t="10906" r="45648" b="16824"/>
          <a:stretch>
            <a:fillRect/>
          </a:stretch>
        </p:blipFill>
        <p:spPr bwMode="auto">
          <a:xfrm>
            <a:off x="251520" y="1052736"/>
            <a:ext cx="295232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5856" y="1268760"/>
            <a:ext cx="58681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Зюскинд П. Контрабас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П. Зюскинд. –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Санкт-Петербург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Изд-во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«Азбука -классика», 2006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224 с.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Шифр 84 З 988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«Контрабас» - блестящий монолог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музыканта, отказавшегося от карьеры в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оркестре из-за любви к своему инструменту,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который всегда незаменим в оркестре,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не имеет сольных партий.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7063" t="12248" r="44421" b="15604"/>
          <a:stretch>
            <a:fillRect/>
          </a:stretch>
        </p:blipFill>
        <p:spPr bwMode="auto">
          <a:xfrm>
            <a:off x="179512" y="1052736"/>
            <a:ext cx="309634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47864" y="1268760"/>
            <a:ext cx="583005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Коэльо П. Валькирии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П. Коэльо. –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Москва : АСТ ; Астрель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224 с.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Шифр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84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761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Герой «Валькирии» следует за мечтой,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надеясь изменить свою жизнь. Он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отправляется в пустыню, чтобы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встретиться со своим ангелом-хранителем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обрести истинное знание о себе и мире.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 вами захватывающее мистическое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откровение о духовном и физическом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странствии.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9518" t="15772" r="46970" b="20638"/>
          <a:stretch>
            <a:fillRect/>
          </a:stretch>
        </p:blipFill>
        <p:spPr bwMode="auto">
          <a:xfrm>
            <a:off x="179512" y="1052736"/>
            <a:ext cx="3240360" cy="49685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91880" y="1196752"/>
            <a:ext cx="574323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Прилепин З. Грех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З. Прилепин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–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Москва : Вагриус, 2007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256 с.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Шифр  84 П 76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 романе «Грех» герой – молодой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человек, талантливый, яркий, умеющий 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любить и ненавидеть до самого конца.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 работа могильщика, ни должность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вышибалы, ни Чечня не превращают его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скептика. Эта книга «вызывает желания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жить – не прозябать, а жить на полную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катушку».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5789" t="11074" r="43004" b="15683"/>
          <a:stretch>
            <a:fillRect/>
          </a:stretch>
        </p:blipFill>
        <p:spPr bwMode="auto">
          <a:xfrm>
            <a:off x="179512" y="1052736"/>
            <a:ext cx="288032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31840" y="1268760"/>
            <a:ext cx="615296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Гришковец Е. Следы на мне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Е. Гришковец.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Москва : Махаон, 2009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320 с.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Шифр  84 Г-85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Читая эту книгу, очень легко можно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почувствовать себя автором, человеком,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которым произошло почти тоже самое, что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 героями. Автор рассказывает о людях,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сыгравших важную роль в его жизни.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Какие-то истории, какие-то события – ничего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экзотического.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7346" t="11242" r="45082" b="15101"/>
          <a:stretch>
            <a:fillRect/>
          </a:stretch>
        </p:blipFill>
        <p:spPr bwMode="auto">
          <a:xfrm>
            <a:off x="107504" y="1052736"/>
            <a:ext cx="295232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59832" y="1268760"/>
            <a:ext cx="6192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Леви М. Следующий раз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М. Леви.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Москва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Иностранка, 2010. – 304 с.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Шифр 84 Л 36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«Следующий раз» - чудесная история 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живописи и мистике, о любви,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преодолевшей смерть, о влюбленных,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обретающих друг друга в новом воплощении.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только в прошлом у них были враги…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277</TotalTime>
  <Words>562</Words>
  <Application>Microsoft Office PowerPoint</Application>
  <PresentationFormat>Экран (4:3)</PresentationFormat>
  <Paragraphs>89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kosti</dc:creator>
  <cp:lastModifiedBy>User2</cp:lastModifiedBy>
  <cp:revision>30</cp:revision>
  <dcterms:created xsi:type="dcterms:W3CDTF">2018-11-23T09:36:58Z</dcterms:created>
  <dcterms:modified xsi:type="dcterms:W3CDTF">2019-02-06T11:28:48Z</dcterms:modified>
</cp:coreProperties>
</file>