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49256-25CB-4863-A257-EEA9A1BA14BB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28DD5-14EE-4ED7-93B6-86F56196DA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49256-25CB-4863-A257-EEA9A1BA14BB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28DD5-14EE-4ED7-93B6-86F56196DA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49256-25CB-4863-A257-EEA9A1BA14BB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28DD5-14EE-4ED7-93B6-86F56196DA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49256-25CB-4863-A257-EEA9A1BA14BB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28DD5-14EE-4ED7-93B6-86F56196DA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49256-25CB-4863-A257-EEA9A1BA14BB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28DD5-14EE-4ED7-93B6-86F56196DA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49256-25CB-4863-A257-EEA9A1BA14BB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28DD5-14EE-4ED7-93B6-86F56196DA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49256-25CB-4863-A257-EEA9A1BA14BB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28DD5-14EE-4ED7-93B6-86F56196DA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49256-25CB-4863-A257-EEA9A1BA14BB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28DD5-14EE-4ED7-93B6-86F56196DA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49256-25CB-4863-A257-EEA9A1BA14BB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28DD5-14EE-4ED7-93B6-86F56196DA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49256-25CB-4863-A257-EEA9A1BA14BB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28DD5-14EE-4ED7-93B6-86F56196DA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49256-25CB-4863-A257-EEA9A1BA14BB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28DD5-14EE-4ED7-93B6-86F56196DA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49256-25CB-4863-A257-EEA9A1BA14BB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28DD5-14EE-4ED7-93B6-86F56196DA1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Быть достойным своего </a:t>
            </a:r>
            <a:r>
              <a:rPr lang="ru-RU" dirty="0" smtClean="0"/>
              <a:t>Отечества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Пользователь\Мои документы\Downloads\Привилегия десант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6"/>
            <a:ext cx="3707857" cy="598648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357686" y="500042"/>
            <a:ext cx="457203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Осипенко В. Привилегия десанта:</a:t>
            </a:r>
          </a:p>
          <a:p>
            <a:r>
              <a:rPr lang="ru-RU" dirty="0" smtClean="0"/>
              <a:t>роман </a:t>
            </a:r>
            <a:r>
              <a:rPr lang="en-US" dirty="0" smtClean="0"/>
              <a:t>/</a:t>
            </a:r>
            <a:r>
              <a:rPr lang="ru-RU" dirty="0" smtClean="0"/>
              <a:t> В. Осипенко. – Москва : </a:t>
            </a:r>
          </a:p>
          <a:p>
            <a:r>
              <a:rPr lang="ru-RU" dirty="0" smtClean="0"/>
              <a:t>Эксмо</a:t>
            </a:r>
            <a:r>
              <a:rPr lang="en-US" dirty="0" smtClean="0"/>
              <a:t>,</a:t>
            </a:r>
            <a:r>
              <a:rPr lang="ru-RU" dirty="0" smtClean="0"/>
              <a:t> 2009. – 352 с.</a:t>
            </a:r>
          </a:p>
          <a:p>
            <a:r>
              <a:rPr lang="ru-RU" dirty="0" smtClean="0"/>
              <a:t>Шифр О 74</a:t>
            </a:r>
          </a:p>
          <a:p>
            <a:endParaRPr lang="ru-RU" dirty="0" smtClean="0"/>
          </a:p>
          <a:p>
            <a:pPr algn="ctr"/>
            <a:r>
              <a:rPr lang="ru-RU" dirty="0" smtClean="0"/>
              <a:t>   </a:t>
            </a:r>
            <a:r>
              <a:rPr lang="ru-RU" sz="2000" dirty="0" smtClean="0"/>
              <a:t>Перед нами правдивый документ эпохи</a:t>
            </a:r>
            <a:r>
              <a:rPr lang="en-US" sz="2000" dirty="0" smtClean="0"/>
              <a:t>,</a:t>
            </a:r>
            <a:r>
              <a:rPr lang="ru-RU" sz="2000" dirty="0" smtClean="0"/>
              <a:t> </a:t>
            </a:r>
            <a:r>
              <a:rPr lang="ru-RU" sz="2000" dirty="0" smtClean="0"/>
              <a:t>записки </a:t>
            </a:r>
            <a:r>
              <a:rPr lang="ru-RU" sz="2000" dirty="0" smtClean="0"/>
              <a:t>офицера ВДВ о нелегкой службе</a:t>
            </a:r>
            <a:r>
              <a:rPr lang="en-US" sz="2000" dirty="0" smtClean="0"/>
              <a:t>,</a:t>
            </a:r>
            <a:r>
              <a:rPr lang="ru-RU" sz="2000" dirty="0" smtClean="0"/>
              <a:t>о </a:t>
            </a:r>
            <a:r>
              <a:rPr lang="ru-RU" sz="2000" dirty="0" smtClean="0"/>
              <a:t>жестоких боях на афганской земле</a:t>
            </a:r>
            <a:r>
              <a:rPr lang="en-US" sz="2000" dirty="0" smtClean="0"/>
              <a:t>,</a:t>
            </a:r>
            <a:r>
              <a:rPr lang="ru-RU" sz="2000" dirty="0" smtClean="0"/>
              <a:t> </a:t>
            </a:r>
            <a:r>
              <a:rPr lang="ru-RU" sz="2000" dirty="0" smtClean="0"/>
              <a:t>о друзьях</a:t>
            </a:r>
            <a:r>
              <a:rPr lang="en-US" sz="2000" dirty="0" smtClean="0"/>
              <a:t>,</a:t>
            </a:r>
            <a:r>
              <a:rPr lang="ru-RU" sz="2000" dirty="0" smtClean="0"/>
              <a:t> о себе</a:t>
            </a:r>
            <a:r>
              <a:rPr lang="en-US" sz="2000" dirty="0" smtClean="0"/>
              <a:t>,</a:t>
            </a:r>
            <a:r>
              <a:rPr lang="ru-RU" sz="2000" dirty="0" smtClean="0"/>
              <a:t> о подлинном товариществе</a:t>
            </a:r>
            <a:r>
              <a:rPr lang="en-US" sz="2000" dirty="0" smtClean="0"/>
              <a:t>,</a:t>
            </a:r>
            <a:r>
              <a:rPr lang="ru-RU" sz="2000" dirty="0" smtClean="0"/>
              <a:t> об </a:t>
            </a:r>
            <a:r>
              <a:rPr lang="ru-RU" sz="2000" dirty="0" smtClean="0"/>
              <a:t>уважительном отношении к памяти </a:t>
            </a:r>
            <a:r>
              <a:rPr lang="ru-RU" sz="2000" dirty="0" smtClean="0"/>
              <a:t>дедов и </a:t>
            </a:r>
            <a:r>
              <a:rPr lang="ru-RU" sz="2000" dirty="0" smtClean="0"/>
              <a:t>отцов</a:t>
            </a:r>
            <a:r>
              <a:rPr lang="en-US" sz="2000" dirty="0" smtClean="0"/>
              <a:t>,</a:t>
            </a:r>
            <a:r>
              <a:rPr lang="ru-RU" sz="2000" dirty="0" smtClean="0"/>
              <a:t> положивших свои </a:t>
            </a:r>
            <a:r>
              <a:rPr lang="ru-RU" sz="2000" dirty="0" smtClean="0"/>
              <a:t>жизни </a:t>
            </a:r>
          </a:p>
          <a:p>
            <a:pPr algn="ctr"/>
            <a:r>
              <a:rPr lang="ru-RU" sz="2000" dirty="0" smtClean="0"/>
              <a:t>«за </a:t>
            </a:r>
            <a:r>
              <a:rPr lang="ru-RU" sz="2000" dirty="0" err="1" smtClean="0"/>
              <a:t>други</a:t>
            </a:r>
            <a:r>
              <a:rPr lang="ru-RU" sz="2000" dirty="0" smtClean="0"/>
              <a:t> своя</a:t>
            </a:r>
            <a:r>
              <a:rPr lang="ru-RU" sz="2000" dirty="0" smtClean="0"/>
              <a:t>…»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214422"/>
            <a:ext cx="8263737" cy="43704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        Представленная литература находится на абонементе </a:t>
            </a:r>
          </a:p>
          <a:p>
            <a:r>
              <a:rPr lang="ru-RU" dirty="0" smtClean="0"/>
              <a:t>                                         </a:t>
            </a:r>
            <a:r>
              <a:rPr lang="ru-RU" sz="2400" dirty="0" smtClean="0"/>
              <a:t>художественной литературы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4400" dirty="0" smtClean="0"/>
              <a:t>            Спасибо за внимание!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</a:t>
            </a:r>
            <a:r>
              <a:rPr lang="ru-RU" sz="2400" dirty="0" smtClean="0"/>
              <a:t>Выставку подготовила зав. сектором ОБВСК Печурица Л.В.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Пользователь\Мои документы\Downloads\Кутузов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5166" r="15744" b="5296"/>
          <a:stretch>
            <a:fillRect/>
          </a:stretch>
        </p:blipFill>
        <p:spPr bwMode="auto">
          <a:xfrm>
            <a:off x="214282" y="214290"/>
            <a:ext cx="4198173" cy="614366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714876" y="428604"/>
            <a:ext cx="40005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Михайлов О. Кутузов:</a:t>
            </a:r>
          </a:p>
          <a:p>
            <a:r>
              <a:rPr lang="ru-RU" dirty="0" smtClean="0"/>
              <a:t>роман </a:t>
            </a:r>
            <a:r>
              <a:rPr lang="en-US" dirty="0" smtClean="0"/>
              <a:t>/</a:t>
            </a:r>
            <a:r>
              <a:rPr lang="ru-RU" dirty="0" smtClean="0"/>
              <a:t> О. Михайлов. - </a:t>
            </a:r>
          </a:p>
          <a:p>
            <a:r>
              <a:rPr lang="ru-RU" dirty="0" smtClean="0"/>
              <a:t>Москва : Кучково поле</a:t>
            </a:r>
            <a:r>
              <a:rPr lang="en-US" dirty="0" smtClean="0"/>
              <a:t>, </a:t>
            </a:r>
            <a:r>
              <a:rPr lang="ru-RU" dirty="0" smtClean="0"/>
              <a:t>2010. – 576 с.</a:t>
            </a:r>
          </a:p>
          <a:p>
            <a:r>
              <a:rPr lang="ru-RU" dirty="0" smtClean="0"/>
              <a:t>Шифр М 69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643438" y="2000240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714876" y="1928802"/>
            <a:ext cx="421484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   Исторический роман повествует о жизни и деятельности одного из величайших русских  полководцев – светлейшего князя Михаила </a:t>
            </a:r>
            <a:r>
              <a:rPr lang="ru-RU" sz="2000" dirty="0" smtClean="0"/>
              <a:t>Илларионовича </a:t>
            </a:r>
            <a:r>
              <a:rPr lang="ru-RU" sz="2000" dirty="0" smtClean="0"/>
              <a:t>Кутузова</a:t>
            </a:r>
            <a:r>
              <a:rPr lang="en-US" sz="2000" dirty="0" smtClean="0"/>
              <a:t>,</a:t>
            </a:r>
            <a:r>
              <a:rPr lang="ru-RU" sz="2000" dirty="0" smtClean="0"/>
              <a:t> фельдмаршала</a:t>
            </a:r>
            <a:r>
              <a:rPr lang="en-US" sz="2000" dirty="0" smtClean="0"/>
              <a:t>,</a:t>
            </a:r>
            <a:r>
              <a:rPr lang="ru-RU" sz="2000" dirty="0" smtClean="0"/>
              <a:t> героя Отечественной войны 1812 года</a:t>
            </a:r>
            <a:r>
              <a:rPr lang="en-US" sz="2000" dirty="0" smtClean="0"/>
              <a:t>,</a:t>
            </a:r>
            <a:r>
              <a:rPr lang="ru-RU" sz="2000" dirty="0" smtClean="0"/>
              <a:t> </a:t>
            </a:r>
            <a:endParaRPr lang="ru-RU" sz="2000" dirty="0" smtClean="0"/>
          </a:p>
          <a:p>
            <a:pPr algn="ctr"/>
            <a:r>
              <a:rPr lang="ru-RU" sz="2000" dirty="0" smtClean="0"/>
              <a:t>чья </a:t>
            </a:r>
            <a:r>
              <a:rPr lang="ru-RU" sz="2000" dirty="0" smtClean="0"/>
              <a:t>жизнь стала образцом служения Отечеству.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Пользователь\Мои документы\Downloads\Петр Первый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857232"/>
            <a:ext cx="3214710" cy="5214974"/>
          </a:xfrm>
          <a:prstGeom prst="rect">
            <a:avLst/>
          </a:prstGeom>
          <a:noFill/>
        </p:spPr>
      </p:pic>
      <p:pic>
        <p:nvPicPr>
          <p:cNvPr id="3" name="Picture 2" descr="C:\Documents and Settings\Пользователь\Мои документы\Downloads\Петр Первый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857232"/>
            <a:ext cx="3444419" cy="536737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857620" y="928670"/>
            <a:ext cx="4026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Толстой А.Н. Петр Первый: </a:t>
            </a:r>
          </a:p>
          <a:p>
            <a:r>
              <a:rPr lang="ru-RU" dirty="0" smtClean="0"/>
              <a:t>роман </a:t>
            </a:r>
            <a:r>
              <a:rPr lang="en-US" dirty="0" smtClean="0"/>
              <a:t>/</a:t>
            </a:r>
            <a:r>
              <a:rPr lang="ru-RU" dirty="0" smtClean="0"/>
              <a:t> А.Н. </a:t>
            </a:r>
            <a:r>
              <a:rPr lang="ru-RU" smtClean="0"/>
              <a:t>Толстой. </a:t>
            </a:r>
            <a:r>
              <a:rPr lang="ru-RU" dirty="0" smtClean="0"/>
              <a:t>– Москва : </a:t>
            </a:r>
          </a:p>
          <a:p>
            <a:r>
              <a:rPr lang="ru-RU" dirty="0" smtClean="0"/>
              <a:t>Советская Россия</a:t>
            </a:r>
            <a:r>
              <a:rPr lang="en-US" dirty="0" smtClean="0"/>
              <a:t>,</a:t>
            </a:r>
            <a:r>
              <a:rPr lang="ru-RU" dirty="0" smtClean="0"/>
              <a:t> 1986. – 720 с.</a:t>
            </a:r>
          </a:p>
          <a:p>
            <a:r>
              <a:rPr lang="ru-RU" dirty="0" smtClean="0"/>
              <a:t>Шифр Т 52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929058" y="2357430"/>
            <a:ext cx="51032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   </a:t>
            </a:r>
            <a:r>
              <a:rPr lang="ru-RU" sz="2000" dirty="0" smtClean="0"/>
              <a:t>Сюжетная линия следует за реальными </a:t>
            </a:r>
            <a:r>
              <a:rPr lang="ru-RU" sz="2000" dirty="0" smtClean="0"/>
              <a:t>историческими </a:t>
            </a:r>
            <a:r>
              <a:rPr lang="ru-RU" sz="2000" dirty="0" smtClean="0"/>
              <a:t>событиями рубежа </a:t>
            </a:r>
            <a:r>
              <a:rPr lang="en-US" sz="2000" dirty="0" smtClean="0"/>
              <a:t>XVII</a:t>
            </a:r>
            <a:r>
              <a:rPr lang="ru-RU" sz="2000" dirty="0" smtClean="0"/>
              <a:t> </a:t>
            </a:r>
            <a:endParaRPr lang="ru-RU" sz="2000" dirty="0" smtClean="0"/>
          </a:p>
          <a:p>
            <a:pPr algn="ctr"/>
            <a:r>
              <a:rPr lang="ru-RU" sz="2000" dirty="0" smtClean="0"/>
              <a:t>и </a:t>
            </a:r>
            <a:r>
              <a:rPr lang="en-US" sz="2000" dirty="0" smtClean="0"/>
              <a:t>XVIII </a:t>
            </a:r>
            <a:r>
              <a:rPr lang="ru-RU" sz="2000" dirty="0" smtClean="0"/>
              <a:t>веков – </a:t>
            </a:r>
            <a:r>
              <a:rPr lang="ru-RU" sz="2000" dirty="0" smtClean="0"/>
              <a:t>от смерти </a:t>
            </a:r>
            <a:r>
              <a:rPr lang="ru-RU" sz="2000" dirty="0" smtClean="0"/>
              <a:t>царя Федора Алексеевича до взятия </a:t>
            </a:r>
            <a:r>
              <a:rPr lang="ru-RU" sz="2000" dirty="0" smtClean="0"/>
              <a:t>русскими </a:t>
            </a:r>
            <a:r>
              <a:rPr lang="ru-RU" sz="2000" dirty="0" smtClean="0"/>
              <a:t>войсками Нарвы. На широком </a:t>
            </a:r>
            <a:r>
              <a:rPr lang="ru-RU" sz="2000" dirty="0" smtClean="0"/>
              <a:t>историческом </a:t>
            </a:r>
            <a:r>
              <a:rPr lang="ru-RU" sz="2000" dirty="0" smtClean="0"/>
              <a:t>материале показан переломный период </a:t>
            </a:r>
            <a:r>
              <a:rPr lang="ru-RU" sz="2000" dirty="0" smtClean="0"/>
              <a:t>в истории </a:t>
            </a:r>
            <a:r>
              <a:rPr lang="ru-RU" sz="2000" dirty="0" smtClean="0"/>
              <a:t>России</a:t>
            </a:r>
            <a:r>
              <a:rPr lang="en-US" sz="2000" dirty="0" smtClean="0"/>
              <a:t>,</a:t>
            </a:r>
            <a:r>
              <a:rPr lang="ru-RU" sz="2000" dirty="0" smtClean="0"/>
              <a:t> создание исключительной </a:t>
            </a:r>
            <a:r>
              <a:rPr lang="ru-RU" sz="2000" dirty="0" smtClean="0"/>
              <a:t>личностью</a:t>
            </a:r>
            <a:r>
              <a:rPr lang="en-US" sz="2000" dirty="0" smtClean="0"/>
              <a:t>,</a:t>
            </a:r>
            <a:r>
              <a:rPr lang="ru-RU" sz="2000" dirty="0" smtClean="0"/>
              <a:t> Петром Первым</a:t>
            </a:r>
            <a:r>
              <a:rPr lang="en-US" sz="2000" dirty="0" smtClean="0"/>
              <a:t>,</a:t>
            </a:r>
            <a:r>
              <a:rPr lang="ru-RU" sz="2000" dirty="0" smtClean="0"/>
              <a:t> нового государства – </a:t>
            </a:r>
            <a:r>
              <a:rPr lang="ru-RU" sz="2000" dirty="0" smtClean="0"/>
              <a:t>Российской </a:t>
            </a:r>
            <a:r>
              <a:rPr lang="ru-RU" sz="2000" dirty="0" smtClean="0"/>
              <a:t>империи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Пользователь\Мои документы\Downloads\Маршал Жуков.jpg"/>
          <p:cNvPicPr>
            <a:picLocks noChangeAspect="1" noChangeArrowheads="1"/>
          </p:cNvPicPr>
          <p:nvPr/>
        </p:nvPicPr>
        <p:blipFill>
          <a:blip r:embed="rId2"/>
          <a:srcRect l="13253" t="12651" r="18072" b="7831"/>
          <a:stretch>
            <a:fillRect/>
          </a:stretch>
        </p:blipFill>
        <p:spPr bwMode="auto">
          <a:xfrm>
            <a:off x="214282" y="214290"/>
            <a:ext cx="4071966" cy="628654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500562" y="642918"/>
            <a:ext cx="4143404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Яковлев Н. Маршал Жуков / Н. Яковлев. - 2-е  изд.</a:t>
            </a:r>
            <a:r>
              <a:rPr lang="en-US" dirty="0" smtClean="0"/>
              <a:t>,</a:t>
            </a:r>
            <a:r>
              <a:rPr lang="ru-RU" dirty="0" smtClean="0"/>
              <a:t> доп. и перераб. – Москва : Известия</a:t>
            </a:r>
            <a:r>
              <a:rPr lang="en-US" dirty="0" smtClean="0"/>
              <a:t>,</a:t>
            </a:r>
            <a:r>
              <a:rPr lang="ru-RU" dirty="0" smtClean="0"/>
              <a:t> 1995. – 288 с.</a:t>
            </a:r>
          </a:p>
          <a:p>
            <a:r>
              <a:rPr lang="ru-RU" dirty="0" smtClean="0"/>
              <a:t>Шифр Я 474</a:t>
            </a:r>
          </a:p>
          <a:p>
            <a:endParaRPr lang="ru-RU" dirty="0" smtClean="0"/>
          </a:p>
          <a:p>
            <a:pPr algn="ctr"/>
            <a:r>
              <a:rPr lang="ru-RU" sz="2000" dirty="0" smtClean="0"/>
              <a:t>   В яркой художественной форме</a:t>
            </a:r>
            <a:endParaRPr lang="en-US" sz="2000" dirty="0" smtClean="0"/>
          </a:p>
          <a:p>
            <a:pPr algn="ctr"/>
            <a:r>
              <a:rPr lang="ru-RU" sz="2000" dirty="0" smtClean="0"/>
              <a:t>воссоздаются основные вехи  жизни и деятельности Г.К. Жукова</a:t>
            </a:r>
            <a:r>
              <a:rPr lang="en-US" sz="2000" dirty="0" smtClean="0"/>
              <a:t>,</a:t>
            </a:r>
            <a:r>
              <a:rPr lang="ru-RU" sz="2000" dirty="0" smtClean="0"/>
              <a:t> раскрывается богатый внутренний мир великого полководца ХХ века</a:t>
            </a:r>
            <a:r>
              <a:rPr lang="en-US" sz="2000" dirty="0" smtClean="0"/>
              <a:t>,</a:t>
            </a:r>
            <a:r>
              <a:rPr lang="ru-RU" sz="2000" dirty="0" smtClean="0"/>
              <a:t> национального героя</a:t>
            </a:r>
            <a:r>
              <a:rPr lang="en-US" sz="2000" dirty="0" smtClean="0"/>
              <a:t>,</a:t>
            </a:r>
            <a:r>
              <a:rPr lang="ru-RU" sz="2000" dirty="0" smtClean="0"/>
              <a:t> внесшего огромный вклад в разгром немецко-фашистских захватчиков </a:t>
            </a:r>
          </a:p>
          <a:p>
            <a:pPr algn="ctr"/>
            <a:r>
              <a:rPr lang="ru-RU" sz="2000" dirty="0" smtClean="0"/>
              <a:t>в годы Великой Отечественной войны.</a:t>
            </a:r>
            <a:r>
              <a:rPr lang="en-US" sz="2000" dirty="0" smtClean="0"/>
              <a:t> </a:t>
            </a:r>
            <a:endParaRPr lang="ru-RU" sz="2000" dirty="0" smtClean="0"/>
          </a:p>
          <a:p>
            <a:endParaRPr lang="ru-RU" dirty="0" smtClean="0"/>
          </a:p>
          <a:p>
            <a:r>
              <a:rPr lang="ru-RU" dirty="0" smtClean="0"/>
              <a:t>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Пользователь\Мои документы\Downloads\Третий тост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9" y="571480"/>
            <a:ext cx="3643337" cy="578647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092143" y="785794"/>
            <a:ext cx="483757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Проханов  А. Третий тост:</a:t>
            </a:r>
          </a:p>
          <a:p>
            <a:r>
              <a:rPr lang="ru-RU" dirty="0" smtClean="0"/>
              <a:t>повесть</a:t>
            </a:r>
            <a:r>
              <a:rPr lang="en-US" dirty="0" smtClean="0"/>
              <a:t>,</a:t>
            </a:r>
            <a:r>
              <a:rPr lang="ru-RU" dirty="0" smtClean="0"/>
              <a:t> рассказы </a:t>
            </a:r>
            <a:r>
              <a:rPr lang="en-US" dirty="0" smtClean="0"/>
              <a:t>/</a:t>
            </a:r>
            <a:r>
              <a:rPr lang="ru-RU" dirty="0" smtClean="0"/>
              <a:t> А. Проханов. –</a:t>
            </a:r>
          </a:p>
          <a:p>
            <a:r>
              <a:rPr lang="ru-RU" dirty="0" smtClean="0"/>
              <a:t>Москва : Молодая гвардия</a:t>
            </a:r>
            <a:r>
              <a:rPr lang="en-US" dirty="0" smtClean="0"/>
              <a:t>,</a:t>
            </a:r>
            <a:r>
              <a:rPr lang="ru-RU" dirty="0" smtClean="0"/>
              <a:t> 2003. – 457 с.</a:t>
            </a:r>
          </a:p>
          <a:p>
            <a:r>
              <a:rPr lang="ru-RU" dirty="0" smtClean="0"/>
              <a:t>Шифр П 844</a:t>
            </a:r>
          </a:p>
          <a:p>
            <a:endParaRPr lang="ru-RU" dirty="0" smtClean="0"/>
          </a:p>
          <a:p>
            <a:pPr algn="ctr"/>
            <a:r>
              <a:rPr lang="ru-RU" dirty="0" smtClean="0"/>
              <a:t>   </a:t>
            </a:r>
            <a:r>
              <a:rPr lang="ru-RU" sz="2000" dirty="0" smtClean="0"/>
              <a:t>Представленный сборник повествует об ужасах и несчастиях</a:t>
            </a:r>
            <a:r>
              <a:rPr lang="en-US" sz="2000" dirty="0" smtClean="0"/>
              <a:t>,</a:t>
            </a:r>
            <a:r>
              <a:rPr lang="ru-RU" sz="2000" dirty="0" smtClean="0"/>
              <a:t> которые принесла Афганская война. Эпизоды афганских сражений – </a:t>
            </a:r>
            <a:r>
              <a:rPr lang="ru-RU" sz="2000" dirty="0" smtClean="0"/>
              <a:t>сожженные </a:t>
            </a:r>
            <a:r>
              <a:rPr lang="ru-RU" sz="2000" dirty="0" smtClean="0"/>
              <a:t>танки и БТРы</a:t>
            </a:r>
            <a:r>
              <a:rPr lang="en-US" sz="2000" dirty="0" smtClean="0"/>
              <a:t>,</a:t>
            </a:r>
            <a:r>
              <a:rPr lang="ru-RU" sz="2000" dirty="0" smtClean="0"/>
              <a:t> действия спецназа</a:t>
            </a:r>
            <a:r>
              <a:rPr lang="en-US" sz="2000" dirty="0" smtClean="0"/>
              <a:t>,</a:t>
            </a:r>
            <a:r>
              <a:rPr lang="ru-RU" sz="2000" dirty="0" smtClean="0"/>
              <a:t> разведки</a:t>
            </a:r>
            <a:r>
              <a:rPr lang="en-US" sz="2000" dirty="0" smtClean="0"/>
              <a:t>, </a:t>
            </a:r>
            <a:endParaRPr lang="ru-RU" sz="2000" dirty="0" smtClean="0"/>
          </a:p>
          <a:p>
            <a:pPr algn="ctr"/>
            <a:r>
              <a:rPr lang="ru-RU" sz="2000" dirty="0" smtClean="0"/>
              <a:t>мотострелков и десантников – это эпизоды </a:t>
            </a:r>
            <a:r>
              <a:rPr lang="ru-RU" sz="2000" dirty="0" smtClean="0"/>
              <a:t>грозного </a:t>
            </a:r>
            <a:r>
              <a:rPr lang="ru-RU" sz="2000" dirty="0" smtClean="0"/>
              <a:t>и мучительного созревания души</a:t>
            </a:r>
            <a:r>
              <a:rPr lang="en-US" sz="2000" dirty="0" smtClean="0"/>
              <a:t>,</a:t>
            </a:r>
            <a:r>
              <a:rPr lang="ru-RU" sz="2000" dirty="0" smtClean="0"/>
              <a:t> упавшей в ад кромешной реальности.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Пользователь\Мои документы\Downloads\Барбаросс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9" y="428604"/>
            <a:ext cx="3857651" cy="600079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500562" y="857232"/>
            <a:ext cx="46583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357687" y="642918"/>
            <a:ext cx="4500594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Пикуль В. Барбаросса :</a:t>
            </a:r>
          </a:p>
          <a:p>
            <a:r>
              <a:rPr lang="ru-RU" dirty="0" smtClean="0"/>
              <a:t>роман-размышление </a:t>
            </a:r>
            <a:r>
              <a:rPr lang="en-US" dirty="0" smtClean="0"/>
              <a:t>/</a:t>
            </a:r>
            <a:r>
              <a:rPr lang="ru-RU" dirty="0" smtClean="0"/>
              <a:t> В. Пикуль. –</a:t>
            </a:r>
          </a:p>
          <a:p>
            <a:r>
              <a:rPr lang="ru-RU" dirty="0" smtClean="0"/>
              <a:t>Москва : АСТ ; Вече</a:t>
            </a:r>
            <a:r>
              <a:rPr lang="en-US" dirty="0" smtClean="0"/>
              <a:t>,</a:t>
            </a:r>
            <a:r>
              <a:rPr lang="ru-RU" dirty="0" smtClean="0"/>
              <a:t> 2009. – 573 с.</a:t>
            </a:r>
          </a:p>
          <a:p>
            <a:r>
              <a:rPr lang="ru-RU" dirty="0" smtClean="0"/>
              <a:t>Шифр П323</a:t>
            </a:r>
          </a:p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dirty="0" smtClean="0"/>
              <a:t>   </a:t>
            </a:r>
            <a:r>
              <a:rPr lang="ru-RU" sz="2000" dirty="0" smtClean="0"/>
              <a:t>Гениальный роман-размышление о великом </a:t>
            </a:r>
            <a:r>
              <a:rPr lang="ru-RU" sz="2000" dirty="0" smtClean="0"/>
              <a:t>подвиге</a:t>
            </a:r>
            <a:r>
              <a:rPr lang="en-US" sz="2000" dirty="0" smtClean="0"/>
              <a:t>,</a:t>
            </a:r>
            <a:r>
              <a:rPr lang="ru-RU" sz="2000" dirty="0" smtClean="0"/>
              <a:t> </a:t>
            </a:r>
            <a:r>
              <a:rPr lang="ru-RU" sz="2000" dirty="0" smtClean="0"/>
              <a:t>совершенном советскими </a:t>
            </a:r>
            <a:r>
              <a:rPr lang="ru-RU" sz="2000" dirty="0" smtClean="0"/>
              <a:t>воинами в </a:t>
            </a:r>
            <a:r>
              <a:rPr lang="ru-RU" sz="2000" dirty="0" smtClean="0"/>
              <a:t>битве </a:t>
            </a:r>
            <a:r>
              <a:rPr lang="ru-RU" sz="2000" dirty="0" smtClean="0"/>
              <a:t>за Сталинград. Сталинградская эпопея </a:t>
            </a:r>
            <a:r>
              <a:rPr lang="ru-RU" sz="2000" dirty="0" smtClean="0"/>
              <a:t>предстает </a:t>
            </a:r>
            <a:r>
              <a:rPr lang="ru-RU" sz="2000" dirty="0" smtClean="0"/>
              <a:t>не просто подвигом</a:t>
            </a:r>
            <a:r>
              <a:rPr lang="en-US" sz="2000" dirty="0" smtClean="0"/>
              <a:t>,</a:t>
            </a:r>
            <a:r>
              <a:rPr lang="ru-RU" sz="2000" dirty="0" smtClean="0"/>
              <a:t> но и «</a:t>
            </a:r>
            <a:r>
              <a:rPr lang="ru-RU" sz="2000" dirty="0" smtClean="0"/>
              <a:t>сплетением </a:t>
            </a:r>
            <a:r>
              <a:rPr lang="ru-RU" sz="2000" dirty="0" smtClean="0"/>
              <a:t>стратегии с политикой»</a:t>
            </a:r>
            <a:r>
              <a:rPr lang="en-US" sz="2000" dirty="0" smtClean="0"/>
              <a:t>,</a:t>
            </a:r>
            <a:r>
              <a:rPr lang="ru-RU" sz="2000" dirty="0" smtClean="0"/>
              <a:t> событием</a:t>
            </a:r>
            <a:r>
              <a:rPr lang="en-US" sz="2000" dirty="0" smtClean="0"/>
              <a:t>,</a:t>
            </a:r>
            <a:r>
              <a:rPr lang="ru-RU" sz="2000" dirty="0" smtClean="0"/>
              <a:t> «</a:t>
            </a:r>
            <a:r>
              <a:rPr lang="ru-RU" sz="2000" dirty="0" smtClean="0"/>
              <a:t>влияние </a:t>
            </a:r>
            <a:r>
              <a:rPr lang="ru-RU" sz="2000" dirty="0" smtClean="0"/>
              <a:t>которого сказалось во всем мире».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Пользователь\Мои документы\Downloads\Честь офицер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66"/>
            <a:ext cx="3714776" cy="621510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143372" y="571480"/>
            <a:ext cx="478634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Тамоников А. Честь офицера:</a:t>
            </a:r>
          </a:p>
          <a:p>
            <a:r>
              <a:rPr lang="ru-RU" dirty="0" smtClean="0"/>
              <a:t>повести </a:t>
            </a:r>
            <a:r>
              <a:rPr lang="en-US" dirty="0" smtClean="0"/>
              <a:t>/</a:t>
            </a:r>
            <a:r>
              <a:rPr lang="ru-RU" dirty="0" smtClean="0"/>
              <a:t> А. Тамоников. – </a:t>
            </a:r>
          </a:p>
          <a:p>
            <a:r>
              <a:rPr lang="ru-RU" dirty="0" smtClean="0"/>
              <a:t>Москва :  Эксмо</a:t>
            </a:r>
            <a:r>
              <a:rPr lang="en-US" dirty="0" smtClean="0"/>
              <a:t>,</a:t>
            </a:r>
            <a:r>
              <a:rPr lang="ru-RU" dirty="0" smtClean="0"/>
              <a:t> 2008. – 416 с.</a:t>
            </a:r>
          </a:p>
          <a:p>
            <a:r>
              <a:rPr lang="ru-RU" dirty="0" smtClean="0"/>
              <a:t>Шифр Т 178</a:t>
            </a:r>
          </a:p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dirty="0" smtClean="0"/>
              <a:t>   </a:t>
            </a:r>
            <a:r>
              <a:rPr lang="ru-RU" sz="2000" dirty="0" smtClean="0"/>
              <a:t>Цель чеченских террористов</a:t>
            </a:r>
            <a:r>
              <a:rPr lang="en-US" sz="2000" dirty="0" smtClean="0"/>
              <a:t>,</a:t>
            </a:r>
            <a:r>
              <a:rPr lang="ru-RU" sz="2000" dirty="0" smtClean="0"/>
              <a:t> осевших в </a:t>
            </a:r>
            <a:r>
              <a:rPr lang="ru-RU" sz="2000" dirty="0" smtClean="0"/>
              <a:t>тихом Переславле</a:t>
            </a:r>
            <a:r>
              <a:rPr lang="en-US" sz="2000" dirty="0" smtClean="0"/>
              <a:t>,</a:t>
            </a:r>
            <a:r>
              <a:rPr lang="ru-RU" sz="2000" dirty="0" smtClean="0"/>
              <a:t> - потрясти российские города </a:t>
            </a:r>
            <a:r>
              <a:rPr lang="ru-RU" sz="2000" dirty="0" smtClean="0"/>
              <a:t>серией  </a:t>
            </a:r>
            <a:r>
              <a:rPr lang="ru-RU" sz="2000" dirty="0" smtClean="0"/>
              <a:t>устрашающих терактов. </a:t>
            </a:r>
            <a:endParaRPr lang="ru-RU" sz="2000" dirty="0" smtClean="0"/>
          </a:p>
          <a:p>
            <a:pPr algn="ctr"/>
            <a:r>
              <a:rPr lang="ru-RU" sz="2000" dirty="0" smtClean="0"/>
              <a:t>Но </a:t>
            </a:r>
            <a:r>
              <a:rPr lang="ru-RU" sz="2000" dirty="0" smtClean="0"/>
              <a:t>ветеран -«</a:t>
            </a:r>
            <a:r>
              <a:rPr lang="ru-RU" sz="2000" dirty="0" smtClean="0"/>
              <a:t>афганец</a:t>
            </a:r>
            <a:r>
              <a:rPr lang="ru-RU" sz="2000" dirty="0" smtClean="0"/>
              <a:t>» Николай Рыбанов знает</a:t>
            </a:r>
            <a:r>
              <a:rPr lang="en-US" sz="2000" dirty="0" smtClean="0"/>
              <a:t>,</a:t>
            </a:r>
            <a:r>
              <a:rPr lang="ru-RU" sz="2000" dirty="0" smtClean="0"/>
              <a:t> что честь </a:t>
            </a:r>
            <a:r>
              <a:rPr lang="ru-RU" sz="2000" dirty="0" smtClean="0"/>
              <a:t>офицера - оружие </a:t>
            </a:r>
            <a:r>
              <a:rPr lang="ru-RU" sz="2000" dirty="0" smtClean="0"/>
              <a:t>посильней взрывчатки. Он умеет </a:t>
            </a:r>
            <a:r>
              <a:rPr lang="ru-RU" sz="2000" dirty="0" smtClean="0"/>
              <a:t>смотреть </a:t>
            </a:r>
            <a:r>
              <a:rPr lang="ru-RU" sz="2000" dirty="0" smtClean="0"/>
              <a:t>в глаза смерти</a:t>
            </a:r>
            <a:r>
              <a:rPr lang="en-US" sz="2000" dirty="0" smtClean="0"/>
              <a:t>,</a:t>
            </a:r>
            <a:r>
              <a:rPr lang="ru-RU" sz="2000" dirty="0" smtClean="0"/>
              <a:t> только не любит </a:t>
            </a:r>
            <a:r>
              <a:rPr lang="ru-RU" sz="2000" dirty="0" smtClean="0"/>
              <a:t>встречаться </a:t>
            </a:r>
            <a:r>
              <a:rPr lang="ru-RU" sz="2000" dirty="0" smtClean="0"/>
              <a:t>с ней взглядом. Пускай это делают боевики</a:t>
            </a:r>
            <a:r>
              <a:rPr lang="en-US" sz="2000" dirty="0" smtClean="0"/>
              <a:t>,</a:t>
            </a:r>
            <a:r>
              <a:rPr lang="ru-RU" sz="2000" dirty="0" smtClean="0"/>
              <a:t> </a:t>
            </a:r>
            <a:r>
              <a:rPr lang="ru-RU" sz="2000" dirty="0" smtClean="0"/>
              <a:t>а </a:t>
            </a:r>
            <a:r>
              <a:rPr lang="ru-RU" sz="2000" dirty="0" smtClean="0"/>
              <a:t>он им поможет…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Пользователь\Мои документы\Downloads\iБой после победы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6"/>
            <a:ext cx="3857652" cy="600079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429124" y="642918"/>
            <a:ext cx="4357718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Тамоников А. Бой после победы :</a:t>
            </a:r>
          </a:p>
          <a:p>
            <a:r>
              <a:rPr lang="ru-RU" dirty="0" smtClean="0"/>
              <a:t>роман </a:t>
            </a:r>
            <a:r>
              <a:rPr lang="en-US" dirty="0" smtClean="0"/>
              <a:t>/</a:t>
            </a:r>
            <a:r>
              <a:rPr lang="ru-RU" dirty="0" smtClean="0"/>
              <a:t> А. Тамоников. – Москва :</a:t>
            </a:r>
          </a:p>
          <a:p>
            <a:r>
              <a:rPr lang="ru-RU" dirty="0" smtClean="0"/>
              <a:t>Эксмо</a:t>
            </a:r>
            <a:r>
              <a:rPr lang="en-US" dirty="0" smtClean="0"/>
              <a:t>,</a:t>
            </a:r>
            <a:r>
              <a:rPr lang="ru-RU" dirty="0" smtClean="0"/>
              <a:t> 2006. – 384 с.</a:t>
            </a:r>
          </a:p>
          <a:p>
            <a:r>
              <a:rPr lang="ru-RU" dirty="0" smtClean="0"/>
              <a:t>Шифр Т 178</a:t>
            </a:r>
          </a:p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sz="2000" dirty="0" smtClean="0"/>
              <a:t>   Группа выживших бойцов легендарной пятой роты</a:t>
            </a:r>
            <a:r>
              <a:rPr lang="en-US" sz="2000" dirty="0" smtClean="0"/>
              <a:t>,</a:t>
            </a:r>
            <a:r>
              <a:rPr lang="ru-RU" sz="2000" dirty="0" smtClean="0"/>
              <a:t> почти полностью погибшей в Чечне</a:t>
            </a:r>
            <a:r>
              <a:rPr lang="en-US" sz="2000" dirty="0" smtClean="0"/>
              <a:t>,</a:t>
            </a:r>
            <a:r>
              <a:rPr lang="ru-RU" sz="2000" dirty="0" smtClean="0"/>
              <a:t> спасает покалеченного и </a:t>
            </a:r>
            <a:r>
              <a:rPr lang="ru-RU" sz="2000" dirty="0" smtClean="0"/>
              <a:t>беспомощного </a:t>
            </a:r>
            <a:r>
              <a:rPr lang="ru-RU" sz="2000" dirty="0" smtClean="0"/>
              <a:t>командира роты</a:t>
            </a:r>
            <a:r>
              <a:rPr lang="en-US" sz="2000" dirty="0" smtClean="0"/>
              <a:t>, </a:t>
            </a:r>
            <a:r>
              <a:rPr lang="ru-RU" sz="2000" dirty="0" smtClean="0"/>
              <a:t>уже давно </a:t>
            </a:r>
            <a:r>
              <a:rPr lang="ru-RU" sz="2000" dirty="0" smtClean="0"/>
              <a:t>находящегося </a:t>
            </a:r>
            <a:r>
              <a:rPr lang="ru-RU" sz="2000" dirty="0" smtClean="0"/>
              <a:t>в плену у  брата главаря   бандформирования.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357686" y="428604"/>
            <a:ext cx="4572032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Скрынников М. Боевые тропы десанта </a:t>
            </a:r>
            <a:r>
              <a:rPr lang="en-US" dirty="0" smtClean="0"/>
              <a:t>/</a:t>
            </a:r>
            <a:endParaRPr lang="ru-RU" dirty="0" smtClean="0"/>
          </a:p>
          <a:p>
            <a:r>
              <a:rPr lang="ru-RU" dirty="0" smtClean="0"/>
              <a:t>М. Скрынников. – Москва : Яуза ; </a:t>
            </a:r>
          </a:p>
          <a:p>
            <a:r>
              <a:rPr lang="ru-RU" dirty="0" smtClean="0"/>
              <a:t>Эксмо</a:t>
            </a:r>
            <a:r>
              <a:rPr lang="en-US" dirty="0" smtClean="0"/>
              <a:t>,</a:t>
            </a:r>
            <a:r>
              <a:rPr lang="ru-RU" dirty="0" smtClean="0"/>
              <a:t> 2009. – 384 с.</a:t>
            </a:r>
          </a:p>
          <a:p>
            <a:r>
              <a:rPr lang="ru-RU" dirty="0" smtClean="0"/>
              <a:t>Шифр С 458</a:t>
            </a:r>
          </a:p>
          <a:p>
            <a:endParaRPr lang="ru-RU" dirty="0" smtClean="0"/>
          </a:p>
          <a:p>
            <a:pPr algn="ctr"/>
            <a:r>
              <a:rPr lang="ru-RU" sz="2000" dirty="0" smtClean="0"/>
              <a:t>   «Боевые тропы десанта» – это подробный и </a:t>
            </a:r>
            <a:r>
              <a:rPr lang="ru-RU" sz="2000" dirty="0" smtClean="0"/>
              <a:t>в </a:t>
            </a:r>
            <a:r>
              <a:rPr lang="ru-RU" sz="2000" dirty="0" smtClean="0"/>
              <a:t>высшей степени компетентный анализ </a:t>
            </a:r>
            <a:r>
              <a:rPr lang="ru-RU" sz="2000" dirty="0" smtClean="0"/>
              <a:t>боевой </a:t>
            </a:r>
            <a:r>
              <a:rPr lang="ru-RU" sz="2000" dirty="0" smtClean="0"/>
              <a:t>работы советских </a:t>
            </a:r>
            <a:r>
              <a:rPr lang="ru-RU" sz="2000" dirty="0" err="1" smtClean="0"/>
              <a:t>разведподразделений</a:t>
            </a:r>
            <a:r>
              <a:rPr lang="ru-RU" sz="2000" dirty="0" smtClean="0"/>
              <a:t> </a:t>
            </a:r>
          </a:p>
          <a:p>
            <a:pPr algn="ctr"/>
            <a:r>
              <a:rPr lang="ru-RU" sz="2000" dirty="0" smtClean="0"/>
              <a:t>в </a:t>
            </a:r>
            <a:r>
              <a:rPr lang="ru-RU" sz="2000" dirty="0" smtClean="0"/>
              <a:t>Афганистане</a:t>
            </a:r>
            <a:r>
              <a:rPr lang="en-US" sz="2000" dirty="0" smtClean="0"/>
              <a:t>, </a:t>
            </a:r>
            <a:r>
              <a:rPr lang="ru-RU" sz="2000" dirty="0" smtClean="0"/>
              <a:t>их подготовки</a:t>
            </a:r>
            <a:r>
              <a:rPr lang="en-US" sz="2000" dirty="0" smtClean="0"/>
              <a:t>,</a:t>
            </a:r>
            <a:r>
              <a:rPr lang="ru-RU" sz="2000" dirty="0" smtClean="0"/>
              <a:t> тактики и </a:t>
            </a:r>
            <a:r>
              <a:rPr lang="ru-RU" sz="2000" dirty="0" smtClean="0"/>
              <a:t>боевого </a:t>
            </a:r>
            <a:r>
              <a:rPr lang="ru-RU" sz="2000" dirty="0" smtClean="0"/>
              <a:t>применения. Это правдивый рассказ </a:t>
            </a:r>
            <a:r>
              <a:rPr lang="ru-RU" sz="2000" dirty="0" smtClean="0"/>
              <a:t>о рейдах </a:t>
            </a:r>
            <a:r>
              <a:rPr lang="ru-RU" sz="2000" dirty="0" smtClean="0"/>
              <a:t>по горам и засадах в «зеленке»</a:t>
            </a:r>
            <a:r>
              <a:rPr lang="en-US" sz="2000" dirty="0" smtClean="0"/>
              <a:t>,</a:t>
            </a:r>
            <a:r>
              <a:rPr lang="ru-RU" sz="2000" dirty="0" smtClean="0"/>
              <a:t> о </a:t>
            </a:r>
            <a:r>
              <a:rPr lang="ru-RU" sz="2000" dirty="0" smtClean="0"/>
              <a:t>перехвате </a:t>
            </a:r>
            <a:r>
              <a:rPr lang="ru-RU" sz="2000" dirty="0" smtClean="0"/>
              <a:t>вражеских караванов и </a:t>
            </a:r>
            <a:r>
              <a:rPr lang="ru-RU" sz="2000" dirty="0" err="1" smtClean="0"/>
              <a:t>боестолкновениях</a:t>
            </a:r>
            <a:r>
              <a:rPr lang="ru-RU" sz="2000" dirty="0" smtClean="0"/>
              <a:t> </a:t>
            </a:r>
            <a:r>
              <a:rPr lang="ru-RU" sz="2000" dirty="0" smtClean="0"/>
              <a:t>с душманами</a:t>
            </a:r>
            <a:r>
              <a:rPr lang="en-US" sz="2000" dirty="0" smtClean="0"/>
              <a:t>, </a:t>
            </a:r>
            <a:r>
              <a:rPr lang="ru-RU" sz="2000" dirty="0" smtClean="0"/>
              <a:t>о победах и потерях</a:t>
            </a:r>
            <a:r>
              <a:rPr lang="en-US" sz="2000" dirty="0" smtClean="0"/>
              <a:t>,</a:t>
            </a:r>
            <a:endParaRPr lang="ru-RU" sz="2000" dirty="0" smtClean="0"/>
          </a:p>
          <a:p>
            <a:pPr algn="ctr"/>
            <a:r>
              <a:rPr lang="ru-RU" sz="2000" dirty="0" smtClean="0"/>
              <a:t> подвигах </a:t>
            </a:r>
            <a:r>
              <a:rPr lang="ru-RU" sz="2000" dirty="0" smtClean="0"/>
              <a:t>и героях.</a:t>
            </a:r>
            <a:endParaRPr lang="ru-RU" sz="2000" dirty="0"/>
          </a:p>
        </p:txBody>
      </p:sp>
      <p:pic>
        <p:nvPicPr>
          <p:cNvPr id="2051" name="Picture 3" descr="C:\Documents and Settings\Пользователь\Мои документы\Downloads\Боевые тропы десанта.jpg"/>
          <p:cNvPicPr>
            <a:picLocks noChangeAspect="1" noChangeArrowheads="1"/>
          </p:cNvPicPr>
          <p:nvPr/>
        </p:nvPicPr>
        <p:blipFill>
          <a:blip r:embed="rId2"/>
          <a:srcRect l="19048" r="17857"/>
          <a:stretch>
            <a:fillRect/>
          </a:stretch>
        </p:blipFill>
        <p:spPr bwMode="auto">
          <a:xfrm>
            <a:off x="214282" y="71414"/>
            <a:ext cx="4071966" cy="666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717</TotalTime>
  <Words>690</Words>
  <Application>Microsoft Office PowerPoint</Application>
  <PresentationFormat>Экран (4:3)</PresentationFormat>
  <Paragraphs>80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Быть достойным своего Отечества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севостьянова</dc:creator>
  <cp:lastModifiedBy>Admin</cp:lastModifiedBy>
  <cp:revision>88</cp:revision>
  <dcterms:created xsi:type="dcterms:W3CDTF">2019-02-12T12:12:58Z</dcterms:created>
  <dcterms:modified xsi:type="dcterms:W3CDTF">2019-02-20T08:30:58Z</dcterms:modified>
</cp:coreProperties>
</file>