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87" r:id="rId3"/>
    <p:sldId id="261" r:id="rId4"/>
    <p:sldId id="313" r:id="rId5"/>
    <p:sldId id="292" r:id="rId6"/>
    <p:sldId id="299" r:id="rId7"/>
    <p:sldId id="264" r:id="rId8"/>
    <p:sldId id="310" r:id="rId9"/>
    <p:sldId id="302" r:id="rId10"/>
    <p:sldId id="308" r:id="rId11"/>
    <p:sldId id="268" r:id="rId12"/>
    <p:sldId id="290" r:id="rId13"/>
    <p:sldId id="312" r:id="rId14"/>
    <p:sldId id="307" r:id="rId15"/>
    <p:sldId id="286" r:id="rId16"/>
    <p:sldId id="300" r:id="rId17"/>
    <p:sldId id="306" r:id="rId18"/>
    <p:sldId id="311" r:id="rId19"/>
    <p:sldId id="272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FFFF99"/>
    <a:srgbClr val="CCFF33"/>
    <a:srgbClr val="8BEEFF"/>
    <a:srgbClr val="E5FBFF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7" autoAdjust="0"/>
  </p:normalViewPr>
  <p:slideViewPr>
    <p:cSldViewPr>
      <p:cViewPr varScale="1">
        <p:scale>
          <a:sx n="95" d="100"/>
          <a:sy n="95" d="100"/>
        </p:scale>
        <p:origin x="3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4236-FE77-466B-B1A4-71E0F3D7E24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6B5E-52F9-4A13-8F8E-C88F37E70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C6B5E-52F9-4A13-8F8E-C88F37E709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396B-E6D2-406E-AA81-7C12D0B9BAD1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D3A1-34CB-480F-A318-87802CF9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xn----7sbmd1afdppckm.xn--p1ai/data/uploads/kollaz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286388"/>
            <a:ext cx="857256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СОХРАНИТЬ  ЗДОРОВЬЕ ЖЕНЩИНЫ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depositphotos_11107767-stock-photo-announc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42852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В. И. Кулакова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28604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Бесплодный брак</a:t>
            </a:r>
            <a:endParaRPr lang="ru-RU" sz="4000" b="1" dirty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32905">
            <a:off x="2416143" y="3046994"/>
            <a:ext cx="53092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618 </a:t>
            </a:r>
            <a:r>
              <a:rPr lang="ru-RU" sz="2000" b="1" dirty="0" smtClean="0"/>
              <a:t>Б 534 </a:t>
            </a:r>
            <a:endParaRPr lang="ru-RU" sz="2000" b="1" dirty="0" smtClean="0"/>
          </a:p>
          <a:p>
            <a:r>
              <a:rPr lang="ru-RU" dirty="0" smtClean="0"/>
              <a:t>Бесплодный брак. Современные подходы к диагностике и лечению </a:t>
            </a:r>
            <a:r>
              <a:rPr lang="ru-RU" dirty="0" smtClean="0"/>
              <a:t>/ </a:t>
            </a:r>
            <a:r>
              <a:rPr lang="ru-RU" dirty="0" smtClean="0"/>
              <a:t>под редакцией В. И. Кулакова. – Москва : ГЭОТАР-Медиа, 2005. – 616 с.</a:t>
            </a:r>
            <a:endParaRPr lang="ru-RU" dirty="0"/>
          </a:p>
        </p:txBody>
      </p:sp>
      <p:pic>
        <p:nvPicPr>
          <p:cNvPr id="6" name="Picture 2" descr="C:\Documents and Settings\User.AUST\Рабочий стол\дети\6011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3966">
            <a:off x="4286248" y="1142984"/>
            <a:ext cx="150019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1290514">
            <a:off x="2432734" y="4210422"/>
            <a:ext cx="5288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Руководство посвящено одной из важнейших медицинских и социальных проблем - проблеме бесплодия. В книге рассмотрены современные методы диагностики и лечения всех форм женского и мужского бесплодия.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1333159">
            <a:off x="2705773" y="5636410"/>
            <a:ext cx="5213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Руководство предназначено для репродуктологов,  гинекологов –эндокринологов, акушеров – гинекологов, андрологов.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.AUST\Рабочий стол\профком 2\Новая папка (2)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.AUST\Рабочий стол\дети\depositphotos_21076975-stock-photo-surprised-pretty-woman-holding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142852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Ш.Х. Ганцев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71480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Заболевания  шейки  матки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736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618 </a:t>
            </a:r>
            <a:r>
              <a:rPr lang="ru-RU" sz="2000" b="1" dirty="0" smtClean="0"/>
              <a:t>З 125</a:t>
            </a:r>
            <a:endParaRPr lang="ru-RU" sz="2000" b="1" dirty="0" smtClean="0"/>
          </a:p>
          <a:p>
            <a:r>
              <a:rPr lang="ru-RU" dirty="0" smtClean="0"/>
              <a:t>Заболевания шейки матки : руководство / под редакцией Ш. Х. Ганцева. – Москва : ГЭОТАР-Медиа, 2014. – 160 с. : </a:t>
            </a:r>
            <a:r>
              <a:rPr lang="ru-RU" dirty="0" smtClean="0"/>
              <a:t>ил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357430"/>
            <a:ext cx="635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В руководстве приводятся современные данные литературы и результаты собственных исследований авторов пор распространенности, клинической картине, диагностике и лечению заболеваний шейки матки.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500437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Предназначено врачам-онкологам, акушерам-гинекологам, врачам-интернам, клиническим ординаторам, аспирантам.</a:t>
            </a:r>
            <a:endParaRPr lang="ru-RU" dirty="0"/>
          </a:p>
        </p:txBody>
      </p:sp>
      <p:pic>
        <p:nvPicPr>
          <p:cNvPr id="15" name="Picture 2" descr="C:\Documents and Settings\User.AUST\Рабочий стол\дети\Zabolevaniya-sheyki-mat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185738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C:\Documents and Settings\User.AUST\Рабочий стол\дети\Kak-lechit-polipy-matki-bez-operac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321471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.AUST\Рабочий стол\дети\depositphotos_32771191-stock-photo-wide-eyed-mixed-race-fe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009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222902">
            <a:off x="2707822" y="2403042"/>
            <a:ext cx="329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Э.К. Айламазан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58560">
            <a:off x="2419249" y="2684102"/>
            <a:ext cx="41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Гинекология</a:t>
            </a:r>
            <a:endParaRPr lang="ru-RU" sz="3600" b="1" dirty="0"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2274">
            <a:off x="110740" y="3207036"/>
            <a:ext cx="8798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618  </a:t>
            </a:r>
            <a:r>
              <a:rPr lang="ru-RU" sz="2000" b="1" dirty="0" smtClean="0"/>
              <a:t>Г 491     </a:t>
            </a:r>
            <a:r>
              <a:rPr lang="ru-RU" dirty="0" smtClean="0"/>
              <a:t>Гинекология от пубертата до </a:t>
            </a:r>
            <a:r>
              <a:rPr lang="ru-RU" dirty="0" smtClean="0"/>
              <a:t>постменопаузы : практическое руководство для </a:t>
            </a:r>
            <a:r>
              <a:rPr lang="ru-RU" dirty="0" smtClean="0"/>
              <a:t>врачей / под редакцией </a:t>
            </a:r>
            <a:r>
              <a:rPr lang="ru-RU" dirty="0" smtClean="0"/>
              <a:t>Э</a:t>
            </a:r>
            <a:r>
              <a:rPr lang="ru-RU" dirty="0" smtClean="0"/>
              <a:t>. К. </a:t>
            </a:r>
            <a:r>
              <a:rPr lang="ru-RU" dirty="0" smtClean="0"/>
              <a:t>Айламазяна. </a:t>
            </a:r>
            <a:r>
              <a:rPr lang="ru-RU" dirty="0" smtClean="0"/>
              <a:t>– Москва : МЕДпресс-информ, 2004. – 448 с</a:t>
            </a:r>
            <a:r>
              <a:rPr lang="ru-RU" dirty="0" smtClean="0"/>
              <a:t>. : ил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149735">
            <a:off x="287018" y="4004752"/>
            <a:ext cx="8649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Книга является практическим  руководством по вопросам диагностики современной тактики физиологии и патологии репродуктивной системы у женщин различных возрастных групп от начала ее становления в пубертатном периоде до постменопаузы. Авторы стремились к наиболее полному изложению новых и важных в практическом отношении аспектов диагностики и лечения гинекологической патологии.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180129">
            <a:off x="424816" y="5442922"/>
            <a:ext cx="8603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Эта книга будет полезна акушерам-гинекологам и врачам смежных специальностей.</a:t>
            </a:r>
            <a:endParaRPr lang="ru-RU" dirty="0"/>
          </a:p>
        </p:txBody>
      </p:sp>
      <p:pic>
        <p:nvPicPr>
          <p:cNvPr id="4102" name="Picture 6" descr="C:\Documents and Settings\User.AUST\Рабочий стол\дети\image001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5975">
            <a:off x="5855453" y="715052"/>
            <a:ext cx="3111678" cy="21255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3" name="Picture 7" descr="C:\Documents and Settings\User.AUST\Рабочий стол\дети\Zagovor-pri-klimakse-ot-priliv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5053">
            <a:off x="6255890" y="5325229"/>
            <a:ext cx="2798367" cy="15206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Picture 5" descr="C:\Documents and Settings\User.AUST\Рабочий стол\дети\Ailamazyan_gine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29548" cy="35204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AUST\Рабочий стол\дети\1225713065_0lik.ru_billboardgirl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92893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Потеря беременности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8572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А.Н. Стрижаков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User.AUST\Рабочий стол\дети\Потеря-беременности_Игнатко-Стрижаков_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66"/>
            <a:ext cx="171451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User.AUST\Рабочий стол\дети\embryo-donation-pro-c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9406">
            <a:off x="26724" y="240155"/>
            <a:ext cx="3020116" cy="18371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714752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618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670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Стрижаков,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 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Потеря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беременности / А. 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Стрижаков,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И. В.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Игнатко.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Москва : ООО «Медицинское информационное агентство», 2007. – 224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929198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Книга посвящена одной из наиболее актуальных проблем акушерства – потере беременности. Рассматриваются вопросы становления и развития системы мать – плацента – плод при неосложненной беременности, этиология привычной потери беременности, патогенез нарушений состояний эмбриона и плода у женщин с привычной потери беременности, патогенез нарушений состояний эмбриона и плода у женщин с привычной потерей беременности в анамнезе.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AUST\Рабочий стол\профком 2\Новая папка (2)\vesna-colorful-wood-pink-tiulpany-tulips-doska-spring-flow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User.AUST\Рабочий стол\дети\23556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7500958" cy="64294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.AUST\Рабочий стол\дети\depositphotos_22345521-stock-photo-beautiful-young-woman-with-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142852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Т. Холлингуорта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214422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Акушерство и гинекология</a:t>
            </a:r>
            <a:endParaRPr lang="ru-RU" sz="3200" b="1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643050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Дифференциальная диагностика от А до 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000240"/>
            <a:ext cx="55721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618 </a:t>
            </a:r>
            <a:r>
              <a:rPr lang="ru-RU" sz="2000" b="1" dirty="0" smtClean="0"/>
              <a:t>А 445  </a:t>
            </a:r>
            <a:endParaRPr lang="ru-RU" sz="2000" b="1" dirty="0" smtClean="0"/>
          </a:p>
          <a:p>
            <a:r>
              <a:rPr lang="ru-RU" dirty="0" smtClean="0"/>
              <a:t>Акушерство и гинекология. Дифференциальная диагностика от А до Я / под редакцией </a:t>
            </a:r>
            <a:r>
              <a:rPr lang="ru-RU" dirty="0" smtClean="0"/>
              <a:t>Т. </a:t>
            </a:r>
            <a:r>
              <a:rPr lang="ru-RU" dirty="0" smtClean="0"/>
              <a:t>Холлингуорта ; перевод с английского под редакцией Н. М. Подзолковой. – Москва : ГЭОТАР-Медиа, 2010. – 400 с.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786190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В руководстве подробно описаны патологические состояния, встречающие в практике акушера-гинеколога. Различные патологические состояния с характерными симптомами размещены в алфавитном порядке.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607220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Предназначено акушерам-гинекологам, а также специалистам,</a:t>
            </a:r>
          </a:p>
          <a:p>
            <a:pPr algn="ctr"/>
            <a:r>
              <a:rPr lang="ru-RU" dirty="0" smtClean="0"/>
              <a:t>практикующим в других областях клинической медицины.</a:t>
            </a:r>
            <a:endParaRPr lang="ru-RU" dirty="0"/>
          </a:p>
        </p:txBody>
      </p:sp>
      <p:pic>
        <p:nvPicPr>
          <p:cNvPr id="9" name="Picture 2" descr="C:\Documents and Settings\User.AUST\Рабочий стол\дети\100535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00438"/>
            <a:ext cx="178595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.AUST\Рабочий стол\дети\depositphotos_58784473-stock-photo-beautiful-girl-holding-a-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User.AUST\Рабочий стол\дети\110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43314"/>
            <a:ext cx="229111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Ф.Карр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29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Акушерство, гинекология и здоровье женщины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928670"/>
            <a:ext cx="60722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618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 445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Акушерство, гинекология и здоровье женщины / Ф. Карр, Х. Рициотти, К. Фройнд, С. Кахан ; перевод с английского под общей редакцией В. Н. Прилепской. – Москва : МЕДпресс-информ, 2005. – 176 с.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643182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Для врачей акушеров-гинекологов, студентов медицинских вузов и интернов.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depositphotos_16852157-stock-photo-woman-with-white-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User.AUST\Рабочий стол\дети\Урогенитальные_инфекции_у_женщ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8744">
            <a:off x="6618023" y="4567687"/>
            <a:ext cx="1500198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57356" y="1500174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В. И. Кисина, К. И. Забиров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Урогенитальные инфекции у женщин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500306"/>
            <a:ext cx="55721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618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 711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Урогенитальные инфекции у женщин: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клиника,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диагностика, лечение / под редакцией В. И. Кисиной, К. И. Забирова. – Москва : ООО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«Медицинское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информационное агентство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»,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2005. – 280 с.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929066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В руководстве представлены современные по эпидемиологии, этиологии, клиническим проявлениям и методам лабораторной  диагностики урогенитальных заболеваний у                    женщин.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.AUST\Рабочий стол\профком 2\Новая папка (2)\EDFXgOV5b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178752" cy="2169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Documents and Settings\User.AUST\Рабочий стол\дети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00570"/>
            <a:ext cx="3000396" cy="2184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Documents and Settings\User.AUST\Рабочий стол\дети\508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52"/>
            <a:ext cx="3111720" cy="2230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Documents and Settings\User.AUST\Рабочий стол\дети\48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2143116"/>
            <a:ext cx="3299424" cy="2571768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33" name="Picture 9" descr="C:\Documents and Settings\User.AUST\Рабочий стол\дети\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643446"/>
            <a:ext cx="2786082" cy="2071702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4" name="Picture 10" descr="C:\Documents and Settings\User.AUST\Рабочий стол\дети\original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86322"/>
            <a:ext cx="257176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C:\Documents and Settings\User.AUST\Рабочий стол\дети\Best-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500306"/>
            <a:ext cx="2928926" cy="178595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036" name="Picture 12" descr="C:\Documents and Settings\User.AUST\Рабочий стол\дети\ex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142852"/>
            <a:ext cx="2500331" cy="214314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Documents and Settings\User.AUST\Рабочий стол\дети\zenskoe-zdorovi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7" y="2428868"/>
            <a:ext cx="3143272" cy="2147503"/>
          </a:xfrm>
          <a:prstGeom prst="snip2DiagRect">
            <a:avLst/>
          </a:prstGeom>
          <a:noFill/>
          <a:ln>
            <a:solidFill>
              <a:srgbClr val="FF00FF"/>
            </a:solidFill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1500x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User.AUST\Рабочий стол\дети\25193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3614">
            <a:off x="268393" y="4060926"/>
            <a:ext cx="3811823" cy="266620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052" name="Picture 4" descr="C:\Documents and Settings\User.AUST\Рабочий стол\дети\devushki_pole_pryzhok_schaste_yarkiy_priroda_67317_1680x1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000504"/>
            <a:ext cx="4210066" cy="2631292"/>
          </a:xfrm>
          <a:prstGeom prst="snip2DiagRect">
            <a:avLst/>
          </a:prstGeom>
          <a:noFill/>
          <a:ln w="57150">
            <a:solidFill>
              <a:srgbClr val="FFFF99"/>
            </a:solidFill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omelgcge.by/wp-content/uploads/2014/01/gineko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1436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5500702"/>
            <a:ext cx="5715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Выставку подготовила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Бордюгова О.В.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https://myslide.ru/documents_3/15cc088ed030370139ea8128c16b9a25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myslide.ru/documents_3/15cc088ed030370139ea8128c16b9a25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://xn----8sbnmfcjraekv4eyd.xn--p1ai/tinybrowser/images/novosti/2016/06/04/_full/_ilovepdf_com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.AUST\Рабочий стол\дети\depositphotos_24391401-stock-photo-girl-with-white-pla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5" y="571480"/>
            <a:ext cx="264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Т.А. Серова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5" y="1071546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женщины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88920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618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 329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Серова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Т. 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Здоровье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женщины: менструальный цикл и гормоны в классической и нетрадиционной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медицине / Т. А. Серова.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Ростов-на-Дону : Феникс, 2000. – 416 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714752"/>
            <a:ext cx="50006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В книге освещены вопросы физиологии и эндокринологии женского организма,  а также клиники, диагностики и лечения различных гинекологических заболеваний и нарушение у женщин репродуктивного, пременопаузального, менопаузального и постменопаузального возраста , не только с позиций классической, традиционной гинекологии, но и с натуропатической точки зрения.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21508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Книга адресована гинекологам,  терапевтам, эндокринологам, диетологам, фитотерапевтам.</a:t>
            </a:r>
            <a:endParaRPr lang="ru-RU" dirty="0"/>
          </a:p>
        </p:txBody>
      </p:sp>
      <p:pic>
        <p:nvPicPr>
          <p:cNvPr id="10" name="Picture 2" descr="C:\Documents and Settings\User.AUST\Рабочий стол\дети\Zdorove_zhenschiny._Menstrualnyj_tsikl_i_gormony_v_klassicheskoj_i_netraditsio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16430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ser.AUST\Рабочий стол\дети\depositphotos_33624473-stock-photo-woman-holding-empty-white-bl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85723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В.Е. Радзинский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14298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Женская  консультация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64305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618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Ж 551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Женская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консультация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/ под редакцией В. Е. Радзинского. –  3-е изд., испр. и доп. – Москва : ГЭОТАР-Медиа, 2009. – 472 с. : ил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496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Руководство посвящено основным аспектам деятельности женской консультации  в свете последних концепций модернизации отечественного здравоохранения, стандартизации подходов к диагностике и лечению болезней женского организма, оздоровления беременных и родильниц.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Предназначено для акушеров – гинекологов, врачей общей практики, организаторов здравоохранения, студентов медицинских вузов и слушателей факультетов повышения квалификации врачей.</a:t>
            </a:r>
            <a:endParaRPr lang="ru-RU" dirty="0"/>
          </a:p>
        </p:txBody>
      </p:sp>
      <p:pic>
        <p:nvPicPr>
          <p:cNvPr id="7" name="Picture 2" descr="C:\Documents and Settings\User.AUST\Рабочий стол\дети\10057035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207170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.AUST\Рабочий стол\дети\depositphotos_21700839-stock-photo-excited-young-woman-with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User.AUST\Рабочий стол\дети\5062b5c33491c5ed56003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14686"/>
            <a:ext cx="2179969" cy="2864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57620" y="214290"/>
            <a:ext cx="5000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М. И. Давыдова, В.П. Летягина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428736"/>
            <a:ext cx="55006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Практическая  маммология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928802"/>
            <a:ext cx="52149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618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 692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Практическая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маммология /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 редакцией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М. И.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Давыдова,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В. П. Летягина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Москва : Практическая медицина,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2007.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272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143248"/>
            <a:ext cx="3143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В книге представлены современные сведения по эпидемиологии, факторам риска, биологическим  особенностям рака молочной железы. Особое место занимают вопросы консервативной хирургии и их роль и место в комбинированном и комплексном лечении.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6215082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Для онкологов, хирургов, терапевтов.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.AUST\Рабочий стол\профком 2\Новая папка (2)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istockphoto-520179544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3" descr="C:\Documents and Settings\User.AUST\Рабочий стол\дети\full_gormonalnaya-kontracepciya-rukovodstvo-2011-978-5-9704-1661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10506"/>
            <a:ext cx="1785950" cy="260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Documents and Settings\User.AUST\Рабочий стол\дети\post_5c689588327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429264"/>
            <a:ext cx="3500430" cy="14287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2643182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Прилепская  В.Н.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92893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Гормональная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контрацепция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500438"/>
            <a:ext cx="71437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618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 76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Гормональная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контрацепция / В. Н.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Прилепская, Е. А. Межевитинова, Н. М. Назарова, Л. Л. Бостанджян.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Москва : ГЭОТАР-Медиа, 2011. – 256 с.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714884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В руководстве авторы обобщили новейшие достижения в области гормональной контрацепции. Особое внимание уделено описанию комбинированных оральных контрацептивов, гормональных рилизинг-систем, а также применению гормональных контрацептивов при лечении и профилактике гинекологических заболеваний.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.AUST\Рабочий стол\дети\depositphotos_72189665-stock-photo-pretty-girl-holding-a-bl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User.AUST\Рабочий стол\дети\b0636ad716b5910f509ba05f33b698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357430"/>
            <a:ext cx="2500330" cy="36433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71736" y="142852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        Д.М. Харт, Д. Норман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71480"/>
            <a:ext cx="5429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ГИНЕКОЛОГИЯ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285860"/>
            <a:ext cx="52863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618 </a:t>
            </a:r>
            <a:r>
              <a:rPr lang="ru-RU" sz="2000" b="1" dirty="0" smtClean="0"/>
              <a:t>Х 22 </a:t>
            </a:r>
            <a:endParaRPr lang="ru-RU" sz="2000" b="1" dirty="0" smtClean="0"/>
          </a:p>
          <a:p>
            <a:r>
              <a:rPr lang="ru-RU" dirty="0" err="1" smtClean="0"/>
              <a:t>Харт</a:t>
            </a:r>
            <a:r>
              <a:rPr lang="ru-RU" dirty="0" smtClean="0"/>
              <a:t>, </a:t>
            </a:r>
            <a:r>
              <a:rPr lang="ru-RU" dirty="0" smtClean="0"/>
              <a:t>Д. </a:t>
            </a:r>
            <a:r>
              <a:rPr lang="ru-RU" dirty="0" smtClean="0"/>
              <a:t>М. </a:t>
            </a:r>
            <a:r>
              <a:rPr lang="ru-RU" dirty="0" smtClean="0"/>
              <a:t>Гинекология. Иллюстрированное клиническое </a:t>
            </a:r>
            <a:r>
              <a:rPr lang="ru-RU" dirty="0" smtClean="0"/>
              <a:t>руководство / Д. М. </a:t>
            </a:r>
            <a:r>
              <a:rPr lang="ru-RU" dirty="0" err="1" smtClean="0"/>
              <a:t>Харт</a:t>
            </a:r>
            <a:r>
              <a:rPr lang="ru-RU" dirty="0" smtClean="0"/>
              <a:t>, Д. </a:t>
            </a:r>
            <a:r>
              <a:rPr lang="ru-RU" dirty="0" err="1" smtClean="0"/>
              <a:t>Норман</a:t>
            </a:r>
            <a:r>
              <a:rPr lang="ru-RU" dirty="0" smtClean="0"/>
              <a:t> ; перевод </a:t>
            </a:r>
            <a:r>
              <a:rPr lang="ru-RU" dirty="0" smtClean="0"/>
              <a:t>с английского под общей редакцией </a:t>
            </a:r>
            <a:r>
              <a:rPr lang="ru-RU" dirty="0" smtClean="0"/>
              <a:t>В</a:t>
            </a:r>
            <a:r>
              <a:rPr lang="ru-RU" dirty="0" smtClean="0"/>
              <a:t>. Н. Прилепской. – Москва : </a:t>
            </a:r>
            <a:r>
              <a:rPr lang="ru-RU" dirty="0" smtClean="0"/>
              <a:t>БИНОМ</a:t>
            </a:r>
            <a:r>
              <a:rPr lang="ru-RU" dirty="0" smtClean="0"/>
              <a:t>, 2009. – 464 с</a:t>
            </a:r>
            <a:r>
              <a:rPr lang="ru-RU" dirty="0" smtClean="0"/>
              <a:t>. : ил.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000372"/>
            <a:ext cx="4143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книге нашли отражение современные методы лечения и проведения хирургических вмешательств в амбулаторных условиях.  Особенно много нового появилось в ведении пациенток с бесплодием, а также в лечении злокачественных опухолей. Сделан акцент на вопросах, которые являются наиболее важными и значимыми в современной гинекологии.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71501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Книга предназначена для врачей акушеров-гинекологов, врачей общей практики.</a:t>
            </a:r>
          </a:p>
          <a:p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1110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VGMA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Сохранить здоровье женщины</dc:title>
  <dc:creator>AuSt</dc:creator>
  <cp:lastModifiedBy>User2</cp:lastModifiedBy>
  <cp:revision>257</cp:revision>
  <dcterms:created xsi:type="dcterms:W3CDTF">2019-08-06T08:31:21Z</dcterms:created>
  <dcterms:modified xsi:type="dcterms:W3CDTF">2019-10-23T11:09:13Z</dcterms:modified>
</cp:coreProperties>
</file>