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03" autoAdjust="0"/>
  </p:normalViewPr>
  <p:slideViewPr>
    <p:cSldViewPr>
      <p:cViewPr varScale="1">
        <p:scale>
          <a:sx n="88" d="100"/>
          <a:sy n="88" d="100"/>
        </p:scale>
        <p:origin x="5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FD04-6705-41CC-8CEA-303EE712C18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C4E4-1A4D-462B-8FBF-B92FAAC60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071678"/>
            <a:ext cx="6690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Великий мастер короткого 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       рассказа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071942"/>
            <a:ext cx="911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160 лет со дня рождения А.П. Чехова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тель\Мои документы\Downloads\А.П. Чехов Среди милых москвич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74231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642918"/>
            <a:ext cx="436133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Чехов</a:t>
            </a:r>
            <a:r>
              <a:rPr lang="en-US" sz="2000" dirty="0" smtClean="0"/>
              <a:t>,</a:t>
            </a:r>
            <a:r>
              <a:rPr lang="ru-RU" sz="2000" dirty="0" smtClean="0"/>
              <a:t> А. П. Среди милых москвичей </a:t>
            </a:r>
            <a:r>
              <a:rPr lang="en-US" sz="2000" dirty="0" smtClean="0"/>
              <a:t>/</a:t>
            </a:r>
            <a:r>
              <a:rPr lang="ru-RU" sz="2000" dirty="0" smtClean="0"/>
              <a:t>  А. П. Чехов ;</a:t>
            </a:r>
            <a:r>
              <a:rPr lang="en-US" sz="2000" dirty="0" smtClean="0"/>
              <a:t> </a:t>
            </a:r>
            <a:r>
              <a:rPr lang="ru-RU" sz="2000" dirty="0" smtClean="0"/>
              <a:t>составитель</a:t>
            </a:r>
            <a:r>
              <a:rPr lang="en-US" sz="2000" dirty="0" smtClean="0"/>
              <a:t>,</a:t>
            </a:r>
            <a:r>
              <a:rPr lang="ru-RU" sz="2000" dirty="0" smtClean="0"/>
              <a:t> вступительная статья и</a:t>
            </a:r>
            <a:r>
              <a:rPr lang="en-US" sz="2000" dirty="0" smtClean="0"/>
              <a:t> </a:t>
            </a:r>
            <a:r>
              <a:rPr lang="ru-RU" sz="2000" dirty="0" smtClean="0"/>
              <a:t>примечание  </a:t>
            </a:r>
            <a:endParaRPr lang="en-US" sz="2000" dirty="0" smtClean="0"/>
          </a:p>
          <a:p>
            <a:r>
              <a:rPr lang="ru-RU" sz="2000" dirty="0" smtClean="0"/>
              <a:t>Е. М. Сахаровой. – Москва : Правда</a:t>
            </a:r>
            <a:r>
              <a:rPr lang="en-US" sz="2000" dirty="0" smtClean="0"/>
              <a:t>,</a:t>
            </a:r>
            <a:r>
              <a:rPr lang="ru-RU" sz="2000" dirty="0" smtClean="0"/>
              <a:t> 1988. – 624 с.</a:t>
            </a:r>
          </a:p>
          <a:p>
            <a:r>
              <a:rPr lang="ru-RU" sz="2000" dirty="0" smtClean="0"/>
              <a:t>Шифр </a:t>
            </a:r>
            <a:r>
              <a:rPr lang="en-US" sz="2000" dirty="0" smtClean="0"/>
              <a:t>84 </a:t>
            </a:r>
            <a:r>
              <a:rPr lang="ru-RU" sz="2000" dirty="0" smtClean="0"/>
              <a:t>Ч 563</a:t>
            </a:r>
          </a:p>
          <a:p>
            <a:endParaRPr lang="ru-RU" sz="2000" dirty="0" smtClean="0"/>
          </a:p>
          <a:p>
            <a:r>
              <a:rPr lang="ru-RU" sz="2000" dirty="0" smtClean="0"/>
              <a:t>В представленном сборнике впервые</a:t>
            </a:r>
          </a:p>
          <a:p>
            <a:r>
              <a:rPr lang="ru-RU" sz="2000" dirty="0" smtClean="0"/>
              <a:t>собраны произведения А. П. Чехова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объединенные московской темой.</a:t>
            </a:r>
          </a:p>
          <a:p>
            <a:r>
              <a:rPr lang="ru-RU" sz="2000" dirty="0" smtClean="0"/>
              <a:t>Представлена публицистика писателя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отражающая жизнь Москвы и</a:t>
            </a:r>
          </a:p>
          <a:p>
            <a:r>
              <a:rPr lang="ru-RU" sz="2000" dirty="0" smtClean="0"/>
              <a:t>москвичей 80 – 90-х годов</a:t>
            </a:r>
            <a:r>
              <a:rPr lang="en-US" sz="2000" dirty="0" smtClean="0"/>
              <a:t>,</a:t>
            </a:r>
            <a:r>
              <a:rPr lang="ru-RU" sz="2000" dirty="0" smtClean="0"/>
              <a:t> очерки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фельетоны</a:t>
            </a:r>
            <a:r>
              <a:rPr lang="en-US" sz="2000" dirty="0" smtClean="0"/>
              <a:t>,</a:t>
            </a:r>
            <a:r>
              <a:rPr lang="ru-RU" sz="2000" dirty="0" smtClean="0"/>
              <a:t> статьи</a:t>
            </a:r>
            <a:r>
              <a:rPr lang="en-US" sz="2000" dirty="0" smtClean="0"/>
              <a:t>,</a:t>
            </a:r>
            <a:r>
              <a:rPr lang="ru-RU" sz="2000" dirty="0" smtClean="0"/>
              <a:t> рассказы</a:t>
            </a:r>
            <a:r>
              <a:rPr lang="en-US" sz="2000" dirty="0" smtClean="0"/>
              <a:t>,</a:t>
            </a:r>
            <a:r>
              <a:rPr lang="ru-RU" sz="2000" dirty="0" smtClean="0"/>
              <a:t> пьесы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повести.</a:t>
            </a:r>
          </a:p>
          <a:p>
            <a:r>
              <a:rPr lang="ru-RU" sz="2000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Мои документы\Downloads\А.П. Чехов Из Сибпри. Остров Сахалин.gif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85720" y="214290"/>
            <a:ext cx="4214841" cy="6429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642918"/>
            <a:ext cx="470846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Чехов</a:t>
            </a:r>
            <a:r>
              <a:rPr lang="en-US" sz="2000" dirty="0" smtClean="0"/>
              <a:t>,</a:t>
            </a:r>
            <a:r>
              <a:rPr lang="ru-RU" sz="2000" dirty="0" smtClean="0"/>
              <a:t> А. П. Из Сибири. Остров Сахалин 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r>
              <a:rPr lang="ru-RU" sz="2000" dirty="0"/>
              <a:t>А. П. </a:t>
            </a:r>
            <a:r>
              <a:rPr lang="ru-RU" sz="2000" dirty="0" smtClean="0"/>
              <a:t>Чехов ; вступительная статья и </a:t>
            </a:r>
          </a:p>
          <a:p>
            <a:r>
              <a:rPr lang="ru-RU" sz="2000" dirty="0" smtClean="0"/>
              <a:t>примечание М. Л. Семановой. – Москва :</a:t>
            </a:r>
          </a:p>
          <a:p>
            <a:r>
              <a:rPr lang="ru-RU" sz="2000" dirty="0" smtClean="0"/>
              <a:t>Правда</a:t>
            </a:r>
            <a:r>
              <a:rPr lang="en-US" sz="2000" dirty="0" smtClean="0"/>
              <a:t>,</a:t>
            </a:r>
            <a:r>
              <a:rPr lang="ru-RU" sz="2000" dirty="0" smtClean="0"/>
              <a:t> 1985. – 456 с.</a:t>
            </a:r>
          </a:p>
          <a:p>
            <a:r>
              <a:rPr lang="ru-RU" sz="2000" dirty="0" smtClean="0"/>
              <a:t>Шифр 84 Ч 56</a:t>
            </a:r>
          </a:p>
          <a:p>
            <a:endParaRPr lang="ru-RU" sz="2000" dirty="0" smtClean="0"/>
          </a:p>
          <a:p>
            <a:r>
              <a:rPr lang="ru-RU" sz="2000" dirty="0" smtClean="0"/>
              <a:t>В настоящее издание входят очерки «Из</a:t>
            </a:r>
          </a:p>
          <a:p>
            <a:r>
              <a:rPr lang="ru-RU" sz="2000" dirty="0" smtClean="0"/>
              <a:t>Сибири»</a:t>
            </a:r>
            <a:r>
              <a:rPr lang="en-US" sz="2000" dirty="0" smtClean="0"/>
              <a:t>,</a:t>
            </a:r>
            <a:r>
              <a:rPr lang="ru-RU" sz="2000" dirty="0" smtClean="0"/>
              <a:t> созданные А. П. Чеховым во</a:t>
            </a:r>
          </a:p>
          <a:p>
            <a:r>
              <a:rPr lang="ru-RU" sz="2000" dirty="0" smtClean="0"/>
              <a:t>время путешествия через Сибирь на</a:t>
            </a:r>
          </a:p>
          <a:p>
            <a:r>
              <a:rPr lang="ru-RU" sz="2000" dirty="0" smtClean="0"/>
              <a:t>Сахалин в 1890 году</a:t>
            </a:r>
            <a:r>
              <a:rPr lang="en-US" sz="2000" dirty="0" smtClean="0"/>
              <a:t>,</a:t>
            </a:r>
            <a:r>
              <a:rPr lang="ru-RU" sz="2000" dirty="0" smtClean="0"/>
              <a:t> написанные в </a:t>
            </a:r>
          </a:p>
          <a:p>
            <a:r>
              <a:rPr lang="ru-RU" sz="2000" dirty="0" smtClean="0"/>
              <a:t>форме  дневника и путевых заметок</a:t>
            </a:r>
            <a:r>
              <a:rPr lang="en-US" sz="2000" dirty="0" smtClean="0"/>
              <a:t>,</a:t>
            </a:r>
            <a:r>
              <a:rPr lang="ru-RU" sz="2000" dirty="0" smtClean="0"/>
              <a:t> и</a:t>
            </a:r>
          </a:p>
          <a:p>
            <a:r>
              <a:rPr lang="ru-RU" sz="2000" dirty="0" smtClean="0"/>
              <a:t>книга «Остров Сахалин»</a:t>
            </a:r>
            <a:r>
              <a:rPr lang="en-US" sz="2000" dirty="0" smtClean="0"/>
              <a:t>,</a:t>
            </a:r>
            <a:r>
              <a:rPr lang="ru-RU" sz="2000" dirty="0" smtClean="0"/>
              <a:t> писавшаяся им </a:t>
            </a:r>
          </a:p>
          <a:p>
            <a:r>
              <a:rPr lang="ru-RU" sz="2000" dirty="0" smtClean="0"/>
              <a:t>в течение нескольких лет после </a:t>
            </a:r>
          </a:p>
          <a:p>
            <a:r>
              <a:rPr lang="ru-RU" sz="2000" dirty="0" smtClean="0"/>
              <a:t>возвращения.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льзователь\Мои документы\Downloads\Чудаков.jpg"/>
          <p:cNvPicPr>
            <a:picLocks noChangeAspect="1" noChangeArrowheads="1"/>
          </p:cNvPicPr>
          <p:nvPr/>
        </p:nvPicPr>
        <p:blipFill>
          <a:blip r:embed="rId2"/>
          <a:srcRect l="16901" t="8552" b="2632"/>
          <a:stretch>
            <a:fillRect/>
          </a:stretch>
        </p:blipFill>
        <p:spPr bwMode="auto">
          <a:xfrm>
            <a:off x="285720" y="285728"/>
            <a:ext cx="4214842" cy="6572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571480"/>
            <a:ext cx="457849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Чудаков</a:t>
            </a:r>
            <a:r>
              <a:rPr lang="en-US" sz="2000" dirty="0" smtClean="0"/>
              <a:t>,</a:t>
            </a:r>
            <a:r>
              <a:rPr lang="ru-RU" sz="2000" dirty="0" smtClean="0"/>
              <a:t> А. П. Антон Павлович Чехов 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r>
              <a:rPr lang="ru-RU" sz="2000" dirty="0" smtClean="0"/>
              <a:t>А. П. Чудаков. – Москва : Просвещение</a:t>
            </a:r>
            <a:r>
              <a:rPr lang="en-US" sz="2000" dirty="0" smtClean="0"/>
              <a:t>, </a:t>
            </a:r>
            <a:endParaRPr lang="ru-RU" sz="2000" dirty="0" smtClean="0"/>
          </a:p>
          <a:p>
            <a:r>
              <a:rPr lang="en-US" sz="2000" dirty="0" smtClean="0"/>
              <a:t>1987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/>
              <a:t>–</a:t>
            </a:r>
            <a:r>
              <a:rPr lang="en-US" sz="2000" dirty="0" smtClean="0"/>
              <a:t> 176 c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Шифр 83 Ч 84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Книга знакомит с жизнью А. П. Чехова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рассказывает</a:t>
            </a:r>
            <a:r>
              <a:rPr lang="en-US" sz="2000" dirty="0" smtClean="0"/>
              <a:t>, </a:t>
            </a:r>
            <a:r>
              <a:rPr lang="ru-RU" sz="2000" dirty="0" smtClean="0"/>
              <a:t>какие условия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обстоятельства</a:t>
            </a:r>
            <a:r>
              <a:rPr lang="en-US" sz="2000" dirty="0" smtClean="0"/>
              <a:t>,</a:t>
            </a:r>
            <a:r>
              <a:rPr lang="ru-RU" sz="2000" dirty="0" smtClean="0"/>
              <a:t> впечатления детства</a:t>
            </a:r>
          </a:p>
          <a:p>
            <a:r>
              <a:rPr lang="ru-RU" sz="2000" dirty="0" smtClean="0"/>
              <a:t>и юности подготовили неповторимое </a:t>
            </a:r>
          </a:p>
          <a:p>
            <a:r>
              <a:rPr lang="ru-RU" sz="2000" dirty="0" smtClean="0"/>
              <a:t>художественное  восприятие мира</a:t>
            </a:r>
            <a:r>
              <a:rPr lang="en-US" sz="2000" dirty="0" smtClean="0"/>
              <a:t>,</a:t>
            </a:r>
            <a:r>
              <a:rPr lang="ru-RU" sz="2000" dirty="0" smtClean="0"/>
              <a:t> как</a:t>
            </a:r>
          </a:p>
          <a:p>
            <a:r>
              <a:rPr lang="ru-RU" sz="2000" dirty="0" smtClean="0"/>
              <a:t>из сотрудника юмористических</a:t>
            </a:r>
          </a:p>
          <a:p>
            <a:r>
              <a:rPr lang="ru-RU" sz="2000" dirty="0" smtClean="0"/>
              <a:t>журналов вырос великий писатель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открывший новую страницу в мировой </a:t>
            </a:r>
          </a:p>
          <a:p>
            <a:r>
              <a:rPr lang="ru-RU" sz="2000" dirty="0" smtClean="0"/>
              <a:t>литературе.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Мои документы\Downloads\Б.М. Шубин Доктор  А.П. Чехов.jpg"/>
          <p:cNvPicPr>
            <a:picLocks noChangeAspect="1" noChangeArrowheads="1"/>
          </p:cNvPicPr>
          <p:nvPr/>
        </p:nvPicPr>
        <p:blipFill>
          <a:blip r:embed="rId2"/>
          <a:srcRect l="5375" t="18638" r="5928" b="5714"/>
          <a:stretch>
            <a:fillRect/>
          </a:stretch>
        </p:blipFill>
        <p:spPr bwMode="auto">
          <a:xfrm>
            <a:off x="285720" y="428604"/>
            <a:ext cx="4431845" cy="493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285728"/>
            <a:ext cx="42148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Шубин</a:t>
            </a:r>
            <a:r>
              <a:rPr lang="en-US" sz="2000" dirty="0" smtClean="0"/>
              <a:t>,</a:t>
            </a:r>
            <a:r>
              <a:rPr lang="ru-RU" sz="2000" dirty="0" smtClean="0"/>
              <a:t> Б. М. Доктор  А. П. Чехов 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r>
              <a:rPr lang="ru-RU" sz="2000" dirty="0" smtClean="0"/>
              <a:t>Б. М. Шубин ; изд. 3–е</a:t>
            </a:r>
            <a:r>
              <a:rPr lang="en-US" sz="2000" dirty="0" smtClean="0"/>
              <a:t>,</a:t>
            </a:r>
            <a:r>
              <a:rPr lang="ru-RU" sz="2000" dirty="0" smtClean="0"/>
              <a:t> доп. – Москва : Знание</a:t>
            </a:r>
            <a:r>
              <a:rPr lang="en-US" sz="2000" dirty="0" smtClean="0"/>
              <a:t>,</a:t>
            </a:r>
            <a:r>
              <a:rPr lang="ru-RU" sz="2000" dirty="0" smtClean="0"/>
              <a:t> 1982. – 176 с. : иллюстрации.</a:t>
            </a:r>
          </a:p>
          <a:p>
            <a:r>
              <a:rPr lang="ru-RU" sz="2000" dirty="0" smtClean="0"/>
              <a:t>Шифр 83 Ш 95</a:t>
            </a:r>
          </a:p>
          <a:p>
            <a:endParaRPr lang="ru-RU" sz="2000" dirty="0" smtClean="0"/>
          </a:p>
          <a:p>
            <a:r>
              <a:rPr lang="ru-RU" sz="2000" dirty="0" smtClean="0"/>
              <a:t>А. П. Чехов был не только  </a:t>
            </a:r>
          </a:p>
          <a:p>
            <a:r>
              <a:rPr lang="ru-RU" sz="2000" dirty="0" smtClean="0"/>
              <a:t>замечательным писателем</a:t>
            </a:r>
            <a:r>
              <a:rPr lang="en-US" sz="2000" dirty="0" smtClean="0"/>
              <a:t>,</a:t>
            </a:r>
            <a:r>
              <a:rPr lang="ru-RU" sz="2000" dirty="0" smtClean="0"/>
              <a:t> но и</a:t>
            </a:r>
          </a:p>
          <a:p>
            <a:r>
              <a:rPr lang="ru-RU" sz="2000" dirty="0" smtClean="0"/>
              <a:t>высокообразованным врачом.</a:t>
            </a:r>
          </a:p>
          <a:p>
            <a:r>
              <a:rPr lang="ru-RU" sz="2000" dirty="0" smtClean="0"/>
              <a:t>Книга знакомит с медицинской</a:t>
            </a:r>
          </a:p>
          <a:p>
            <a:r>
              <a:rPr lang="ru-RU" sz="2000" dirty="0" smtClean="0"/>
              <a:t>деятельностью писателя</a:t>
            </a:r>
            <a:r>
              <a:rPr lang="en-US" sz="2000" dirty="0" smtClean="0"/>
              <a:t>,</a:t>
            </a:r>
            <a:r>
              <a:rPr lang="ru-RU" sz="2000" dirty="0" smtClean="0"/>
              <a:t> с кругом</a:t>
            </a:r>
          </a:p>
          <a:p>
            <a:r>
              <a:rPr lang="ru-RU" sz="2000" dirty="0" smtClean="0"/>
              <a:t>его научных и общественных</a:t>
            </a:r>
          </a:p>
          <a:p>
            <a:r>
              <a:rPr lang="ru-RU" sz="2000" dirty="0" smtClean="0"/>
              <a:t>интересов. «Человек с молоточком»</a:t>
            </a:r>
            <a:r>
              <a:rPr lang="en-US" sz="2000" dirty="0" smtClean="0"/>
              <a:t>,</a:t>
            </a:r>
            <a:r>
              <a:rPr lang="ru-RU" sz="2000" dirty="0" smtClean="0"/>
              <a:t> целитель</a:t>
            </a:r>
            <a:r>
              <a:rPr lang="en-US" sz="2000" dirty="0" smtClean="0"/>
              <a:t>,</a:t>
            </a:r>
            <a:r>
              <a:rPr lang="ru-RU" sz="2000" dirty="0" smtClean="0"/>
              <a:t> умеющий не только вникнуть в историю болезни</a:t>
            </a:r>
            <a:r>
              <a:rPr lang="en-US" sz="2000" dirty="0" smtClean="0"/>
              <a:t>,</a:t>
            </a:r>
            <a:r>
              <a:rPr lang="ru-RU" sz="2000" dirty="0" smtClean="0"/>
              <a:t> но и ободрить</a:t>
            </a:r>
            <a:r>
              <a:rPr lang="en-US" sz="2000" dirty="0" smtClean="0"/>
              <a:t>,</a:t>
            </a:r>
            <a:r>
              <a:rPr lang="ru-RU" sz="2000" dirty="0" smtClean="0"/>
              <a:t> поддержать</a:t>
            </a:r>
            <a:r>
              <a:rPr lang="en-US" sz="2000" dirty="0" smtClean="0"/>
              <a:t>,</a:t>
            </a:r>
            <a:r>
              <a:rPr lang="ru-RU" sz="2000" dirty="0" smtClean="0"/>
              <a:t> заставить поверить в себя</a:t>
            </a:r>
            <a:r>
              <a:rPr lang="en-US" sz="2000" dirty="0" smtClean="0"/>
              <a:t>,</a:t>
            </a:r>
            <a:r>
              <a:rPr lang="ru-RU" sz="2000" dirty="0" smtClean="0"/>
              <a:t> любящий людей и живущий с твердой верой в их стремление к высокой духовности и верой в прекрасную жизнь</a:t>
            </a:r>
            <a:r>
              <a:rPr lang="en-US" sz="2000" dirty="0" smtClean="0"/>
              <a:t>,</a:t>
            </a:r>
            <a:r>
              <a:rPr lang="ru-RU" sz="2000" dirty="0" smtClean="0"/>
              <a:t> которая будет через 200 или 300 лет …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Мои документы\Downloads\Ю. Авдеев В Чеховском Мелихов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2852"/>
            <a:ext cx="4049254" cy="651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500042"/>
            <a:ext cx="5110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Авдеев</a:t>
            </a:r>
            <a:r>
              <a:rPr lang="en-US" sz="2000" dirty="0" smtClean="0"/>
              <a:t>,</a:t>
            </a:r>
            <a:r>
              <a:rPr lang="ru-RU" sz="2000" dirty="0" smtClean="0"/>
              <a:t> Ю. К. В Чеховском Мелихове 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r>
              <a:rPr lang="ru-RU" sz="2000" dirty="0" smtClean="0"/>
              <a:t>Ю. К. Авдеев ; изд. 4–е</a:t>
            </a:r>
            <a:r>
              <a:rPr lang="en-US" sz="2000" dirty="0" smtClean="0"/>
              <a:t>,</a:t>
            </a:r>
            <a:r>
              <a:rPr lang="ru-RU" sz="2000" dirty="0" smtClean="0"/>
              <a:t> доп. и перераб. - Москва : Московский рабочий</a:t>
            </a:r>
            <a:r>
              <a:rPr lang="en-US" sz="2000" dirty="0" smtClean="0"/>
              <a:t>,</a:t>
            </a:r>
            <a:r>
              <a:rPr lang="ru-RU" sz="2000" dirty="0" smtClean="0"/>
              <a:t> 1978. – 216 с.</a:t>
            </a:r>
          </a:p>
          <a:p>
            <a:r>
              <a:rPr lang="ru-RU" sz="2000" dirty="0" smtClean="0"/>
              <a:t>Шифр 83 А 187</a:t>
            </a:r>
          </a:p>
          <a:p>
            <a:endParaRPr lang="ru-RU" sz="2000" dirty="0" smtClean="0"/>
          </a:p>
          <a:p>
            <a:r>
              <a:rPr lang="ru-RU" sz="2000" dirty="0" smtClean="0"/>
              <a:t>Основываясь на материалах экспозиции</a:t>
            </a:r>
          </a:p>
          <a:p>
            <a:r>
              <a:rPr lang="ru-RU" sz="2000" dirty="0" smtClean="0"/>
              <a:t>и фондов Государственного литературно –</a:t>
            </a:r>
          </a:p>
          <a:p>
            <a:r>
              <a:rPr lang="ru-RU" sz="2000" dirty="0" smtClean="0"/>
              <a:t>мемориального музея – заповедника </a:t>
            </a:r>
          </a:p>
          <a:p>
            <a:r>
              <a:rPr lang="ru-RU" sz="2000" dirty="0" smtClean="0"/>
              <a:t>А. П. Чехова в Мелихове</a:t>
            </a:r>
            <a:r>
              <a:rPr lang="en-US" sz="2000" dirty="0" smtClean="0"/>
              <a:t>,</a:t>
            </a:r>
            <a:r>
              <a:rPr lang="ru-RU" sz="2000" dirty="0" smtClean="0"/>
              <a:t> автор книги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директор этого музея</a:t>
            </a:r>
            <a:r>
              <a:rPr lang="en-US" sz="2000" dirty="0" smtClean="0"/>
              <a:t>,</a:t>
            </a:r>
            <a:r>
              <a:rPr lang="ru-RU" sz="2000" dirty="0" smtClean="0"/>
              <a:t> рассказывает о</a:t>
            </a:r>
          </a:p>
          <a:p>
            <a:r>
              <a:rPr lang="ru-RU" sz="2000" dirty="0" smtClean="0"/>
              <a:t>жизни писателя в Подмосковной усадьбе</a:t>
            </a:r>
          </a:p>
          <a:p>
            <a:r>
              <a:rPr lang="ru-RU" sz="2000" dirty="0" smtClean="0"/>
              <a:t>в 1892 – 1899 годах</a:t>
            </a:r>
            <a:r>
              <a:rPr lang="en-US" sz="2000" dirty="0" smtClean="0"/>
              <a:t>,</a:t>
            </a:r>
            <a:r>
              <a:rPr lang="ru-RU" sz="2000" dirty="0" smtClean="0"/>
              <a:t> о людях</a:t>
            </a:r>
            <a:r>
              <a:rPr lang="en-US" sz="2000" dirty="0" smtClean="0"/>
              <a:t>,</a:t>
            </a:r>
            <a:r>
              <a:rPr lang="ru-RU" sz="2000" dirty="0" smtClean="0"/>
              <a:t> с которыми</a:t>
            </a:r>
          </a:p>
          <a:p>
            <a:r>
              <a:rPr lang="ru-RU" sz="2000" dirty="0" smtClean="0"/>
              <a:t>он там встречался</a:t>
            </a:r>
            <a:r>
              <a:rPr lang="en-US" sz="2000" dirty="0" smtClean="0"/>
              <a:t>,</a:t>
            </a:r>
            <a:r>
              <a:rPr lang="ru-RU" sz="2000" dirty="0" smtClean="0"/>
              <a:t> о доброй памяти об</a:t>
            </a:r>
          </a:p>
          <a:p>
            <a:r>
              <a:rPr lang="ru-RU" sz="2000" dirty="0" smtClean="0"/>
              <a:t>А. П. Чехове</a:t>
            </a:r>
            <a:r>
              <a:rPr lang="en-US" sz="2000" dirty="0" smtClean="0"/>
              <a:t>,</a:t>
            </a:r>
            <a:r>
              <a:rPr lang="ru-RU" sz="2000" dirty="0" smtClean="0"/>
              <a:t> которые хранят до сих пор</a:t>
            </a:r>
          </a:p>
          <a:p>
            <a:r>
              <a:rPr lang="ru-RU" sz="2000" dirty="0" smtClean="0"/>
              <a:t>местные жители.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Представленная литература  находится на абонементе</a:t>
            </a:r>
          </a:p>
          <a:p>
            <a:r>
              <a:rPr lang="ru-RU" sz="2400" dirty="0" smtClean="0"/>
              <a:t>                           художественной литературы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/>
              <a:t>          Спасибо за внимание!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  Выставку подготовила зав. сектором ОБВСК Печурица Л.В.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857232"/>
            <a:ext cx="5500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 Его врагом была пошлость:</a:t>
            </a:r>
          </a:p>
          <a:p>
            <a:r>
              <a:rPr lang="ru-RU" sz="2800" dirty="0" smtClean="0"/>
              <a:t>он всю свою жизнь боролся с ней</a:t>
            </a:r>
            <a:r>
              <a:rPr lang="en-US" sz="2800" dirty="0" smtClean="0"/>
              <a:t>,</a:t>
            </a:r>
          </a:p>
          <a:p>
            <a:r>
              <a:rPr lang="ru-RU" sz="2800" dirty="0" smtClean="0"/>
              <a:t>ее он осмеивал и ее изображал</a:t>
            </a:r>
          </a:p>
          <a:p>
            <a:r>
              <a:rPr lang="ru-RU" sz="2800" dirty="0" smtClean="0"/>
              <a:t>бесстрашным острым пером</a:t>
            </a:r>
            <a:r>
              <a:rPr lang="en-US" sz="2800" dirty="0" smtClean="0"/>
              <a:t>,</a:t>
            </a:r>
            <a:r>
              <a:rPr lang="ru-RU" sz="2800" dirty="0" smtClean="0"/>
              <a:t> умея</a:t>
            </a:r>
          </a:p>
          <a:p>
            <a:r>
              <a:rPr lang="ru-RU" sz="2800" dirty="0" smtClean="0"/>
              <a:t>найти плесень пошлости даже там</a:t>
            </a:r>
            <a:r>
              <a:rPr lang="en-US" sz="2800" dirty="0" smtClean="0"/>
              <a:t>,</a:t>
            </a:r>
            <a:r>
              <a:rPr lang="ru-RU" sz="2800" dirty="0" smtClean="0"/>
              <a:t> где с первого взгляда</a:t>
            </a:r>
            <a:r>
              <a:rPr lang="en-US" sz="2800" dirty="0" smtClean="0"/>
              <a:t>, </a:t>
            </a:r>
            <a:r>
              <a:rPr lang="ru-RU" sz="2800" dirty="0" smtClean="0"/>
              <a:t>казалось</a:t>
            </a:r>
            <a:r>
              <a:rPr lang="en-US" sz="2800" dirty="0" smtClean="0"/>
              <a:t>,</a:t>
            </a:r>
            <a:r>
              <a:rPr lang="ru-RU" sz="2800" dirty="0" smtClean="0"/>
              <a:t> все устроено очень хорошо</a:t>
            </a:r>
            <a:r>
              <a:rPr lang="en-US" sz="2800" dirty="0" smtClean="0"/>
              <a:t>,</a:t>
            </a:r>
            <a:r>
              <a:rPr lang="ru-RU" sz="2800" dirty="0" smtClean="0"/>
              <a:t> удобно</a:t>
            </a:r>
            <a:r>
              <a:rPr lang="en-US" sz="2800" dirty="0" smtClean="0"/>
              <a:t>,</a:t>
            </a:r>
            <a:r>
              <a:rPr lang="ru-RU" sz="2800" dirty="0" smtClean="0"/>
              <a:t> даже - с блеском.»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 smtClean="0"/>
              <a:t>                                   М. Горький</a:t>
            </a:r>
          </a:p>
        </p:txBody>
      </p:sp>
      <p:pic>
        <p:nvPicPr>
          <p:cNvPr id="13315" name="Picture 3" descr="C:\Documents and Settings\Пользователь\Мои документы\Downloads\Чехов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988" y="1000108"/>
            <a:ext cx="301212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Downloads\Чехов Рассказы и повести.jpg"/>
          <p:cNvPicPr>
            <a:picLocks noChangeAspect="1" noChangeArrowheads="1"/>
          </p:cNvPicPr>
          <p:nvPr/>
        </p:nvPicPr>
        <p:blipFill>
          <a:blip r:embed="rId2"/>
          <a:srcRect l="8984" t="23176" r="66227" b="20312"/>
          <a:stretch>
            <a:fillRect/>
          </a:stretch>
        </p:blipFill>
        <p:spPr bwMode="auto">
          <a:xfrm>
            <a:off x="285720" y="357166"/>
            <a:ext cx="3714776" cy="62074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571480"/>
            <a:ext cx="50720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Чехов</a:t>
            </a:r>
            <a:r>
              <a:rPr lang="en-US" sz="2000" dirty="0" smtClean="0"/>
              <a:t>,</a:t>
            </a:r>
            <a:r>
              <a:rPr lang="ru-RU" sz="2000" dirty="0" smtClean="0"/>
              <a:t> А.</a:t>
            </a:r>
            <a:r>
              <a:rPr lang="en-US" sz="2000" dirty="0" smtClean="0"/>
              <a:t> </a:t>
            </a:r>
            <a:r>
              <a:rPr lang="ru-RU" sz="2000" dirty="0" smtClean="0"/>
              <a:t>П. Рассказы и повести</a:t>
            </a:r>
            <a:r>
              <a:rPr lang="en-US" sz="2000" dirty="0" smtClean="0"/>
              <a:t> /</a:t>
            </a:r>
            <a:r>
              <a:rPr lang="ru-RU" sz="2000" dirty="0" smtClean="0"/>
              <a:t> А. П. Чехов.</a:t>
            </a:r>
            <a:r>
              <a:rPr lang="en-US" sz="2000" dirty="0" smtClean="0"/>
              <a:t> </a:t>
            </a:r>
            <a:r>
              <a:rPr lang="ru-RU" sz="2000" dirty="0" smtClean="0"/>
              <a:t>– Воронеж : Воронежский государственный университет</a:t>
            </a:r>
            <a:r>
              <a:rPr lang="en-US" sz="2000" dirty="0" smtClean="0"/>
              <a:t>,</a:t>
            </a:r>
            <a:r>
              <a:rPr lang="ru-RU" sz="2000" dirty="0" smtClean="0"/>
              <a:t> 1982. – 480 с.</a:t>
            </a:r>
          </a:p>
          <a:p>
            <a:r>
              <a:rPr lang="ru-RU" sz="2000" dirty="0" smtClean="0"/>
              <a:t>Шифр </a:t>
            </a:r>
            <a:r>
              <a:rPr lang="en-US" sz="2000" dirty="0" smtClean="0"/>
              <a:t>84 </a:t>
            </a:r>
            <a:r>
              <a:rPr lang="ru-RU" sz="2000" dirty="0" smtClean="0"/>
              <a:t>Ч 56</a:t>
            </a:r>
          </a:p>
          <a:p>
            <a:endParaRPr lang="ru-RU" sz="2000" dirty="0"/>
          </a:p>
          <a:p>
            <a:r>
              <a:rPr lang="ru-RU" sz="2000" dirty="0" smtClean="0"/>
              <a:t>В книге представлены рассказы </a:t>
            </a:r>
            <a:r>
              <a:rPr lang="ru-RU" sz="2000" dirty="0"/>
              <a:t> </a:t>
            </a:r>
            <a:r>
              <a:rPr lang="ru-RU" sz="2000" dirty="0" smtClean="0"/>
              <a:t>«Егерь»</a:t>
            </a:r>
            <a:r>
              <a:rPr lang="en-US" sz="2000" dirty="0" smtClean="0"/>
              <a:t>,</a:t>
            </a:r>
            <a:r>
              <a:rPr lang="ru-RU" sz="2000" dirty="0" smtClean="0"/>
              <a:t>  «Палата №6»</a:t>
            </a:r>
            <a:r>
              <a:rPr lang="en-US" sz="2000" dirty="0" smtClean="0"/>
              <a:t>,</a:t>
            </a:r>
            <a:r>
              <a:rPr lang="ru-RU" sz="2000" dirty="0" smtClean="0"/>
              <a:t> «Дом с мезонином»</a:t>
            </a:r>
            <a:r>
              <a:rPr lang="en-US" sz="2000" dirty="0" smtClean="0"/>
              <a:t>,</a:t>
            </a:r>
            <a:r>
              <a:rPr lang="ru-RU" sz="2000" dirty="0" smtClean="0"/>
              <a:t> «Крыжовник»</a:t>
            </a:r>
            <a:r>
              <a:rPr lang="en-US" sz="2000" dirty="0" smtClean="0"/>
              <a:t>,</a:t>
            </a:r>
            <a:r>
              <a:rPr lang="ru-RU" sz="2000" dirty="0" smtClean="0"/>
              <a:t> «Душечка» и другие</a:t>
            </a:r>
            <a:r>
              <a:rPr lang="en-US" sz="2000" dirty="0" smtClean="0"/>
              <a:t>, </a:t>
            </a:r>
            <a:r>
              <a:rPr lang="ru-RU" sz="2000" dirty="0" smtClean="0"/>
              <a:t>повести «Три года»</a:t>
            </a:r>
            <a:r>
              <a:rPr lang="en-US" sz="2000" dirty="0" smtClean="0"/>
              <a:t>,</a:t>
            </a:r>
            <a:r>
              <a:rPr lang="ru-RU" sz="2000" dirty="0" smtClean="0"/>
              <a:t> «Мужики» крупнейшего мастера психологической прозы конца </a:t>
            </a:r>
            <a:r>
              <a:rPr lang="en-US" sz="2000" dirty="0" smtClean="0"/>
              <a:t>XIX</a:t>
            </a:r>
            <a:r>
              <a:rPr lang="ru-RU" sz="2000" dirty="0" smtClean="0"/>
              <a:t>- начала </a:t>
            </a:r>
            <a:r>
              <a:rPr lang="en-US" sz="2000" dirty="0" smtClean="0"/>
              <a:t>XX </a:t>
            </a:r>
            <a:r>
              <a:rPr lang="ru-RU" sz="2000" dirty="0" smtClean="0"/>
              <a:t>века А.П. Чехова. Он сумел ненавязчиво объяснить человеку его самого</a:t>
            </a:r>
            <a:r>
              <a:rPr lang="en-US" sz="2000" dirty="0" smtClean="0"/>
              <a:t>,</a:t>
            </a:r>
            <a:r>
              <a:rPr lang="ru-RU" sz="2000" dirty="0" smtClean="0"/>
              <a:t> показать путь</a:t>
            </a:r>
            <a:r>
              <a:rPr lang="en-US" sz="2000" dirty="0" smtClean="0"/>
              <a:t>,</a:t>
            </a:r>
            <a:r>
              <a:rPr lang="ru-RU" sz="2000" dirty="0" smtClean="0"/>
              <a:t> идя которым можно познать себя</a:t>
            </a:r>
            <a:r>
              <a:rPr lang="en-US" sz="2000" dirty="0" smtClean="0"/>
              <a:t>, </a:t>
            </a:r>
            <a:r>
              <a:rPr lang="ru-RU" sz="2000" dirty="0" smtClean="0"/>
              <a:t>следуя этическим нормам</a:t>
            </a:r>
            <a:r>
              <a:rPr lang="en-US" sz="2000" dirty="0" smtClean="0"/>
              <a:t>,</a:t>
            </a:r>
            <a:r>
              <a:rPr lang="ru-RU" sz="2000" dirty="0" smtClean="0"/>
              <a:t> заключающим в себе такие понятия</a:t>
            </a:r>
            <a:r>
              <a:rPr lang="en-US" sz="2000" dirty="0" smtClean="0"/>
              <a:t>,</a:t>
            </a:r>
            <a:r>
              <a:rPr lang="ru-RU" sz="2000" dirty="0" smtClean="0"/>
              <a:t> как правда</a:t>
            </a:r>
            <a:r>
              <a:rPr lang="en-US" sz="2000" dirty="0" smtClean="0"/>
              <a:t>,</a:t>
            </a:r>
            <a:r>
              <a:rPr lang="ru-RU" sz="2000" dirty="0" smtClean="0"/>
              <a:t> добросовестный труд</a:t>
            </a:r>
            <a:r>
              <a:rPr lang="en-US" sz="2000" dirty="0" smtClean="0"/>
              <a:t>,</a:t>
            </a:r>
            <a:r>
              <a:rPr lang="ru-RU" sz="2000" dirty="0" smtClean="0"/>
              <a:t> приносящий радость</a:t>
            </a:r>
            <a:r>
              <a:rPr lang="en-US" sz="2000" dirty="0" smtClean="0"/>
              <a:t>, </a:t>
            </a:r>
            <a:r>
              <a:rPr lang="ru-RU" sz="2000" dirty="0" smtClean="0"/>
              <a:t>справедливость</a:t>
            </a:r>
            <a:r>
              <a:rPr lang="en-US" sz="2000" dirty="0" smtClean="0"/>
              <a:t>,</a:t>
            </a:r>
            <a:r>
              <a:rPr lang="ru-RU" sz="2000" dirty="0" smtClean="0"/>
              <a:t> неустанная работа души</a:t>
            </a:r>
            <a:r>
              <a:rPr lang="en-US" sz="2000" dirty="0" smtClean="0"/>
              <a:t>,</a:t>
            </a:r>
            <a:r>
              <a:rPr lang="ru-RU" sz="2000" dirty="0" smtClean="0"/>
              <a:t> достоинство</a:t>
            </a:r>
            <a:r>
              <a:rPr lang="en-US" sz="2000" dirty="0" smtClean="0"/>
              <a:t>, </a:t>
            </a:r>
            <a:r>
              <a:rPr lang="ru-RU" sz="2000" dirty="0" smtClean="0"/>
              <a:t>неравнодушное отношение  к боли и страданиям других.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Downloads\А.П. Чехов Избранное.jpg"/>
          <p:cNvPicPr>
            <a:picLocks noChangeAspect="1" noChangeArrowheads="1"/>
          </p:cNvPicPr>
          <p:nvPr/>
        </p:nvPicPr>
        <p:blipFill>
          <a:blip r:embed="rId2"/>
          <a:srcRect l="12895" t="2930" r="10248" b="3320"/>
          <a:stretch>
            <a:fillRect/>
          </a:stretch>
        </p:blipFill>
        <p:spPr bwMode="auto">
          <a:xfrm>
            <a:off x="214283" y="214290"/>
            <a:ext cx="4143403" cy="640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571480"/>
            <a:ext cx="457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Чехов</a:t>
            </a:r>
            <a:r>
              <a:rPr lang="en-US" sz="2000" dirty="0" smtClean="0"/>
              <a:t>,</a:t>
            </a:r>
            <a:r>
              <a:rPr lang="ru-RU" sz="2000" dirty="0" smtClean="0"/>
              <a:t> А.</a:t>
            </a:r>
            <a:r>
              <a:rPr lang="en-US" sz="2000" dirty="0" smtClean="0"/>
              <a:t> </a:t>
            </a:r>
            <a:r>
              <a:rPr lang="ru-RU" sz="2000" dirty="0" smtClean="0"/>
              <a:t>П. Избранное </a:t>
            </a:r>
            <a:r>
              <a:rPr lang="en-US" sz="2000" dirty="0" smtClean="0"/>
              <a:t>/ </a:t>
            </a:r>
            <a:r>
              <a:rPr lang="ru-RU" sz="2000" dirty="0" smtClean="0"/>
              <a:t>А. П. Чехов ;</a:t>
            </a:r>
            <a:r>
              <a:rPr lang="ru-RU" sz="2000" dirty="0"/>
              <a:t> </a:t>
            </a:r>
            <a:r>
              <a:rPr lang="ru-RU" sz="2000" dirty="0" smtClean="0"/>
              <a:t>составитель</a:t>
            </a:r>
            <a:r>
              <a:rPr lang="en-US" sz="2000" dirty="0" smtClean="0"/>
              <a:t>,</a:t>
            </a:r>
            <a:r>
              <a:rPr lang="ru-RU" sz="2000" dirty="0" smtClean="0"/>
              <a:t>  автор послесловия и комментарий </a:t>
            </a:r>
            <a:r>
              <a:rPr lang="ru-RU" sz="2000" dirty="0" smtClean="0"/>
              <a:t>М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П. Громов. – Москва : Просвещение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 smtClean="0"/>
              <a:t>1984</a:t>
            </a:r>
            <a:r>
              <a:rPr lang="ru-RU" sz="2000" dirty="0" smtClean="0"/>
              <a:t>. – 384 с.</a:t>
            </a:r>
          </a:p>
          <a:p>
            <a:r>
              <a:rPr lang="ru-RU" sz="2000" dirty="0" smtClean="0"/>
              <a:t>Шифр 84 Ч 56</a:t>
            </a:r>
          </a:p>
          <a:p>
            <a:endParaRPr lang="ru-RU" sz="2000" dirty="0"/>
          </a:p>
          <a:p>
            <a:r>
              <a:rPr lang="ru-RU" sz="2000" dirty="0" smtClean="0"/>
              <a:t>В этом сборнике представлены рассказы А.П. Чехова</a:t>
            </a:r>
            <a:r>
              <a:rPr lang="en-US" sz="2000" dirty="0" smtClean="0"/>
              <a:t>,</a:t>
            </a:r>
            <a:r>
              <a:rPr lang="ru-RU" sz="2000" dirty="0" smtClean="0"/>
              <a:t> в которых звучит тема маленького человека</a:t>
            </a:r>
            <a:r>
              <a:rPr lang="en-US" sz="2000" dirty="0" smtClean="0"/>
              <a:t>,</a:t>
            </a:r>
            <a:r>
              <a:rPr lang="ru-RU" sz="2000" dirty="0" smtClean="0"/>
              <a:t> его духовного подчинения и рабства  («Человек в футляре»</a:t>
            </a:r>
            <a:r>
              <a:rPr lang="en-US" sz="2000" dirty="0" smtClean="0"/>
              <a:t>,</a:t>
            </a:r>
            <a:r>
              <a:rPr lang="ru-RU" sz="2000" dirty="0" smtClean="0"/>
              <a:t> «Крыжовник» …). В рассказе «Человек в футляре» А.П. Чехов показал</a:t>
            </a:r>
            <a:r>
              <a:rPr lang="en-US" sz="2000" dirty="0" smtClean="0"/>
              <a:t>,</a:t>
            </a:r>
            <a:r>
              <a:rPr lang="ru-RU" sz="2000" dirty="0" smtClean="0"/>
              <a:t> что там</a:t>
            </a:r>
            <a:r>
              <a:rPr lang="en-US" sz="2000" dirty="0" smtClean="0"/>
              <a:t>,</a:t>
            </a:r>
            <a:r>
              <a:rPr lang="ru-RU" sz="2000" dirty="0" smtClean="0"/>
              <a:t> где властвует страх</a:t>
            </a:r>
            <a:r>
              <a:rPr lang="en-US" sz="2000" dirty="0" smtClean="0"/>
              <a:t>,</a:t>
            </a:r>
            <a:r>
              <a:rPr lang="ru-RU" sz="2000" dirty="0" smtClean="0"/>
              <a:t> владычествует ничтожество. И Чехов хотел</a:t>
            </a:r>
            <a:r>
              <a:rPr lang="en-US" sz="2000" dirty="0" smtClean="0"/>
              <a:t>, </a:t>
            </a:r>
            <a:r>
              <a:rPr lang="ru-RU" sz="2000" dirty="0" smtClean="0"/>
              <a:t>чтобы люди поняли эту мрачную логику</a:t>
            </a:r>
            <a:r>
              <a:rPr lang="en-US" sz="2000" dirty="0" smtClean="0"/>
              <a:t>,</a:t>
            </a:r>
            <a:r>
              <a:rPr lang="ru-RU" sz="2000" dirty="0" smtClean="0"/>
              <a:t> эту диалектику страха и поняли</a:t>
            </a:r>
            <a:r>
              <a:rPr lang="en-US" sz="2000" dirty="0" smtClean="0"/>
              <a:t>,</a:t>
            </a:r>
            <a:r>
              <a:rPr lang="ru-RU" sz="2000" dirty="0" smtClean="0"/>
              <a:t> что тиран велик лишь в глазах раба</a:t>
            </a:r>
            <a:r>
              <a:rPr lang="en-US" sz="2000" dirty="0" smtClean="0"/>
              <a:t>, </a:t>
            </a:r>
            <a:r>
              <a:rPr lang="ru-RU" sz="2000" dirty="0" smtClean="0"/>
              <a:t>в глазах свободного человека тиран – ничтожество.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Downloads\А.П. Чехов Повести.jpg"/>
          <p:cNvPicPr>
            <a:picLocks noChangeAspect="1" noChangeArrowheads="1"/>
          </p:cNvPicPr>
          <p:nvPr/>
        </p:nvPicPr>
        <p:blipFill>
          <a:blip r:embed="rId2"/>
          <a:srcRect l="5034" b="3214"/>
          <a:stretch>
            <a:fillRect/>
          </a:stretch>
        </p:blipFill>
        <p:spPr bwMode="auto">
          <a:xfrm>
            <a:off x="214282" y="214290"/>
            <a:ext cx="4043361" cy="64532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428604"/>
            <a:ext cx="45005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Чехов</a:t>
            </a:r>
            <a:r>
              <a:rPr lang="en-US" sz="2000" dirty="0" smtClean="0"/>
              <a:t>,</a:t>
            </a:r>
            <a:r>
              <a:rPr lang="ru-RU" sz="2000" dirty="0" smtClean="0"/>
              <a:t> А.</a:t>
            </a:r>
            <a:r>
              <a:rPr lang="en-US" sz="2000" dirty="0" smtClean="0"/>
              <a:t> </a:t>
            </a:r>
            <a:r>
              <a:rPr lang="ru-RU" sz="2000" dirty="0" smtClean="0"/>
              <a:t>П. Повести </a:t>
            </a:r>
            <a:r>
              <a:rPr lang="en-US" sz="2000" dirty="0" smtClean="0"/>
              <a:t>/</a:t>
            </a:r>
            <a:r>
              <a:rPr lang="ru-RU" sz="2000" dirty="0" smtClean="0"/>
              <a:t> А. П. Чехов. – Москва : Советская Россия</a:t>
            </a:r>
            <a:r>
              <a:rPr lang="en-US" sz="2000" dirty="0" smtClean="0"/>
              <a:t>,</a:t>
            </a:r>
            <a:r>
              <a:rPr lang="ru-RU" sz="2000" dirty="0" smtClean="0"/>
              <a:t> 1975. – </a:t>
            </a:r>
          </a:p>
          <a:p>
            <a:r>
              <a:rPr lang="ru-RU" sz="2000" dirty="0" smtClean="0"/>
              <a:t>200 с. – (Школьная библиотека).</a:t>
            </a:r>
          </a:p>
          <a:p>
            <a:r>
              <a:rPr lang="ru-RU" sz="2000" dirty="0" smtClean="0"/>
              <a:t>Шифр 84 Ч 56</a:t>
            </a:r>
          </a:p>
          <a:p>
            <a:endParaRPr lang="ru-RU" sz="2000" dirty="0"/>
          </a:p>
          <a:p>
            <a:r>
              <a:rPr lang="ru-RU" sz="2000" dirty="0" smtClean="0"/>
              <a:t>В книгу вошли четыре повести А.П. Чехова : «Степь»</a:t>
            </a:r>
            <a:r>
              <a:rPr lang="en-US" sz="2000" dirty="0" smtClean="0"/>
              <a:t>,</a:t>
            </a:r>
            <a:r>
              <a:rPr lang="ru-RU" sz="2000" dirty="0" smtClean="0"/>
              <a:t> «Скучная история»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«Дама с собачкой»</a:t>
            </a:r>
            <a:r>
              <a:rPr lang="en-US" sz="2000" dirty="0" smtClean="0"/>
              <a:t>,</a:t>
            </a:r>
            <a:r>
              <a:rPr lang="ru-RU" sz="2000" dirty="0" smtClean="0"/>
              <a:t> «В овраге».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А.П. Чехов создал множество рассказов</a:t>
            </a:r>
            <a:r>
              <a:rPr lang="en-US" sz="2000" dirty="0" smtClean="0"/>
              <a:t>,</a:t>
            </a:r>
            <a:r>
              <a:rPr lang="ru-RU" sz="2000" dirty="0" smtClean="0"/>
              <a:t> посвященных теме России</a:t>
            </a:r>
            <a:r>
              <a:rPr lang="en-US" sz="2000" dirty="0" smtClean="0"/>
              <a:t>, </a:t>
            </a:r>
            <a:r>
              <a:rPr lang="ru-RU" sz="2000" dirty="0" smtClean="0"/>
              <a:t>Родины</a:t>
            </a:r>
            <a:r>
              <a:rPr lang="en-US" sz="2000" dirty="0" smtClean="0"/>
              <a:t>,</a:t>
            </a:r>
            <a:r>
              <a:rPr lang="ru-RU" sz="2000" dirty="0" smtClean="0"/>
              <a:t> русской земли</a:t>
            </a:r>
            <a:r>
              <a:rPr lang="en-US" sz="2000" dirty="0" smtClean="0"/>
              <a:t>,</a:t>
            </a:r>
            <a:r>
              <a:rPr lang="ru-RU" sz="2000" dirty="0" smtClean="0"/>
              <a:t> особенностям характера русского человека</a:t>
            </a:r>
            <a:r>
              <a:rPr lang="en-US" sz="2000" dirty="0" smtClean="0"/>
              <a:t>, </a:t>
            </a:r>
            <a:r>
              <a:rPr lang="ru-RU" sz="2000" dirty="0" smtClean="0"/>
              <a:t>его психологического портрета. Читая </a:t>
            </a:r>
          </a:p>
          <a:p>
            <a:r>
              <a:rPr lang="ru-RU" sz="2000" dirty="0" smtClean="0"/>
              <a:t>А.П. Чехова</a:t>
            </a:r>
            <a:r>
              <a:rPr lang="en-US" sz="2000" dirty="0" smtClean="0"/>
              <a:t>,</a:t>
            </a:r>
            <a:r>
              <a:rPr lang="ru-RU" sz="2000" dirty="0" smtClean="0"/>
              <a:t> можно до мельчайших подробностей представить себе Россию </a:t>
            </a:r>
            <a:r>
              <a:rPr lang="en-US" sz="2000" dirty="0" smtClean="0"/>
              <a:t>XIX</a:t>
            </a:r>
            <a:r>
              <a:rPr lang="ru-RU" sz="2000" dirty="0" smtClean="0"/>
              <a:t> – </a:t>
            </a:r>
            <a:r>
              <a:rPr lang="en-US" sz="2000" dirty="0" smtClean="0"/>
              <a:t>XX </a:t>
            </a:r>
            <a:r>
              <a:rPr lang="ru-RU" sz="2000" dirty="0" smtClean="0"/>
              <a:t>века.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Люди в изображении А.П. Чехова в огромном своем большинстве -  крепкие</a:t>
            </a:r>
            <a:r>
              <a:rPr lang="en-US" sz="2000" dirty="0" smtClean="0"/>
              <a:t>,</a:t>
            </a:r>
            <a:r>
              <a:rPr lang="ru-RU" sz="2000" dirty="0" smtClean="0"/>
              <a:t> сильные души</a:t>
            </a:r>
            <a:r>
              <a:rPr lang="en-US" sz="2000" dirty="0" smtClean="0"/>
              <a:t>,</a:t>
            </a:r>
            <a:r>
              <a:rPr lang="ru-RU" sz="2000" dirty="0" smtClean="0"/>
              <a:t> но это души</a:t>
            </a:r>
            <a:r>
              <a:rPr lang="en-US" sz="2000" dirty="0" smtClean="0"/>
              <a:t>,</a:t>
            </a:r>
            <a:r>
              <a:rPr lang="ru-RU" sz="2000" dirty="0" smtClean="0"/>
              <a:t> живущие в плену условностей. 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Downloads\А.П. Чехов Никто не знает настоящей прав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040148" cy="59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7686" y="500042"/>
            <a:ext cx="4786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Чехов</a:t>
            </a:r>
            <a:r>
              <a:rPr lang="en-US" sz="2000" dirty="0" smtClean="0"/>
              <a:t>,</a:t>
            </a:r>
            <a:r>
              <a:rPr lang="ru-RU" sz="2000" dirty="0" smtClean="0"/>
              <a:t> А.</a:t>
            </a:r>
            <a:r>
              <a:rPr lang="en-US" sz="2000" dirty="0" smtClean="0"/>
              <a:t> </a:t>
            </a:r>
            <a:r>
              <a:rPr lang="ru-RU" sz="2000" dirty="0" smtClean="0"/>
              <a:t>П. Никто не знает настоящей правды… Повести и рассказы. 1889-1903 </a:t>
            </a:r>
            <a:r>
              <a:rPr lang="en-US" sz="2000" dirty="0" smtClean="0"/>
              <a:t>/</a:t>
            </a:r>
            <a:r>
              <a:rPr lang="ru-RU" sz="2000" dirty="0" smtClean="0"/>
              <a:t> А. П. Чехов ; составитель Л. Вуколов</a:t>
            </a:r>
            <a:r>
              <a:rPr lang="en-US" sz="2000" dirty="0" smtClean="0"/>
              <a:t>,</a:t>
            </a:r>
            <a:r>
              <a:rPr lang="ru-RU" sz="2000" dirty="0" smtClean="0"/>
              <a:t> предисловие В. Линков</a:t>
            </a:r>
            <a:r>
              <a:rPr lang="en-US" sz="2000" dirty="0" smtClean="0"/>
              <a:t>,</a:t>
            </a:r>
            <a:r>
              <a:rPr lang="ru-RU" sz="2000" dirty="0" smtClean="0"/>
              <a:t> художник А. Свердлов. – Москва : Панорама</a:t>
            </a:r>
            <a:r>
              <a:rPr lang="en-US" sz="2000" dirty="0" smtClean="0"/>
              <a:t>,</a:t>
            </a:r>
            <a:r>
              <a:rPr lang="ru-RU" sz="2000" dirty="0" smtClean="0"/>
              <a:t> 1994. – 512 с. – (Серия «Русская литература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en-US" sz="2000" dirty="0" smtClean="0"/>
              <a:t>XX</a:t>
            </a:r>
            <a:r>
              <a:rPr lang="ru-RU" sz="2000" dirty="0" smtClean="0"/>
              <a:t> век»). – </a:t>
            </a:r>
            <a:r>
              <a:rPr lang="en-US" sz="2000" dirty="0" smtClean="0"/>
              <a:t>ISBN</a:t>
            </a:r>
            <a:r>
              <a:rPr lang="ru-RU" sz="2000" dirty="0" smtClean="0"/>
              <a:t> 5 – 85220 – 448 – </a:t>
            </a:r>
            <a:r>
              <a:rPr lang="en-US" sz="2000" dirty="0" smtClean="0"/>
              <a:t>X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Шифр </a:t>
            </a:r>
            <a:r>
              <a:rPr lang="en-US" sz="2000" dirty="0" smtClean="0"/>
              <a:t>84 </a:t>
            </a:r>
            <a:r>
              <a:rPr lang="ru-RU" sz="2000" dirty="0" smtClean="0"/>
              <a:t>Ч 56</a:t>
            </a:r>
          </a:p>
          <a:p>
            <a:endParaRPr lang="ru-RU" sz="2000" dirty="0" smtClean="0"/>
          </a:p>
          <a:p>
            <a:r>
              <a:rPr lang="ru-RU" sz="2000" dirty="0" smtClean="0"/>
              <a:t>В сборник включены произведения последнего периода творчества </a:t>
            </a:r>
          </a:p>
          <a:p>
            <a:r>
              <a:rPr lang="ru-RU" sz="2000" dirty="0" smtClean="0"/>
              <a:t>А.П. Чехова (1889 – 1903)</a:t>
            </a:r>
            <a:r>
              <a:rPr lang="en-US" sz="2000" dirty="0" smtClean="0"/>
              <a:t>,</a:t>
            </a:r>
            <a:r>
              <a:rPr lang="ru-RU" sz="2000" dirty="0" smtClean="0"/>
              <a:t> такие</a:t>
            </a:r>
            <a:r>
              <a:rPr lang="en-US" sz="2000" dirty="0" smtClean="0"/>
              <a:t>,</a:t>
            </a:r>
            <a:r>
              <a:rPr lang="ru-RU" sz="2000" dirty="0" smtClean="0"/>
              <a:t> как </a:t>
            </a:r>
          </a:p>
          <a:p>
            <a:r>
              <a:rPr lang="ru-RU" sz="2000" dirty="0" smtClean="0"/>
              <a:t>«Скучная история»</a:t>
            </a:r>
            <a:r>
              <a:rPr lang="en-US" sz="2000" dirty="0" smtClean="0"/>
              <a:t>,</a:t>
            </a:r>
            <a:r>
              <a:rPr lang="ru-RU" sz="2000" dirty="0" smtClean="0"/>
              <a:t> «Дуэль»</a:t>
            </a:r>
            <a:r>
              <a:rPr lang="en-US" sz="2000" dirty="0" smtClean="0"/>
              <a:t>,</a:t>
            </a:r>
            <a:r>
              <a:rPr lang="ru-RU" sz="2000" dirty="0" smtClean="0"/>
              <a:t> «Палата №6»</a:t>
            </a:r>
            <a:r>
              <a:rPr lang="en-US" sz="2000" dirty="0" smtClean="0"/>
              <a:t>,</a:t>
            </a:r>
            <a:r>
              <a:rPr lang="ru-RU" sz="2000" dirty="0" smtClean="0"/>
              <a:t> «Черный монах»</a:t>
            </a:r>
            <a:r>
              <a:rPr lang="en-US" sz="2000" dirty="0" smtClean="0"/>
              <a:t>,</a:t>
            </a:r>
            <a:r>
              <a:rPr lang="ru-RU" sz="2000" dirty="0" smtClean="0"/>
              <a:t> «Дом с мезонином»</a:t>
            </a:r>
            <a:r>
              <a:rPr lang="en-US" sz="2000" dirty="0" smtClean="0"/>
              <a:t>,</a:t>
            </a:r>
            <a:r>
              <a:rPr lang="ru-RU" sz="2000" dirty="0" smtClean="0"/>
              <a:t> «Ионыч»</a:t>
            </a:r>
            <a:r>
              <a:rPr lang="en-US" sz="2000" dirty="0" smtClean="0"/>
              <a:t>,</a:t>
            </a:r>
            <a:r>
              <a:rPr lang="ru-RU" sz="2000" dirty="0" smtClean="0"/>
              <a:t> «Дама с собачкой»</a:t>
            </a:r>
            <a:r>
              <a:rPr lang="en-US" sz="2000" dirty="0" smtClean="0"/>
              <a:t>,</a:t>
            </a:r>
            <a:r>
              <a:rPr lang="ru-RU" sz="2000" dirty="0" smtClean="0"/>
              <a:t> «В овраге» и другие</a:t>
            </a:r>
            <a:r>
              <a:rPr lang="en-US" sz="2000" dirty="0" smtClean="0"/>
              <a:t>,</a:t>
            </a:r>
            <a:r>
              <a:rPr lang="ru-RU" sz="2000" dirty="0" smtClean="0"/>
              <a:t> являющиеся гордостью национальной культуры.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Мои документы\Downloads\А.П. Чехов Толстый и тонкий.JPG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214282" y="428604"/>
            <a:ext cx="3929090" cy="59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14290"/>
            <a:ext cx="44291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Чехов</a:t>
            </a:r>
            <a:r>
              <a:rPr lang="en-US" sz="2000" dirty="0" smtClean="0"/>
              <a:t>,</a:t>
            </a:r>
            <a:r>
              <a:rPr lang="ru-RU" sz="2000" dirty="0" smtClean="0"/>
              <a:t> А. П. Толстый и тонкий.</a:t>
            </a:r>
            <a:r>
              <a:rPr lang="en-US" sz="2000" dirty="0" smtClean="0"/>
              <a:t> </a:t>
            </a:r>
          </a:p>
          <a:p>
            <a:r>
              <a:rPr lang="ru-RU" sz="2000" dirty="0" smtClean="0"/>
              <a:t>Рассказы </a:t>
            </a:r>
            <a:r>
              <a:rPr lang="en-US" sz="2000" dirty="0" smtClean="0"/>
              <a:t>/</a:t>
            </a:r>
            <a:r>
              <a:rPr lang="ru-RU" sz="2000" dirty="0" smtClean="0"/>
              <a:t> А. П. Чехов ; художник  </a:t>
            </a:r>
          </a:p>
          <a:p>
            <a:r>
              <a:rPr lang="ru-RU" sz="2000" dirty="0" smtClean="0"/>
              <a:t>С. Алимов. – Москва : Художественная литература</a:t>
            </a:r>
            <a:r>
              <a:rPr lang="en-US" sz="2000" dirty="0" smtClean="0"/>
              <a:t>,</a:t>
            </a:r>
            <a:r>
              <a:rPr lang="ru-RU" sz="2000" dirty="0" smtClean="0"/>
              <a:t> 1985. – 400 с. – (Классики и современники. Русская классическая </a:t>
            </a:r>
          </a:p>
          <a:p>
            <a:r>
              <a:rPr lang="ru-RU" sz="2000" dirty="0" smtClean="0"/>
              <a:t>литература).</a:t>
            </a:r>
          </a:p>
          <a:p>
            <a:r>
              <a:rPr lang="ru-RU" sz="2000" dirty="0" smtClean="0"/>
              <a:t>Шифр 84 Ч 56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Сборник рассказов А.П. Чехова «Толстый и тонкий» отображает ранний период творчества писателя</a:t>
            </a:r>
          </a:p>
          <a:p>
            <a:r>
              <a:rPr lang="ru-RU" sz="2000" dirty="0" smtClean="0"/>
              <a:t>(1883 – 1887)</a:t>
            </a:r>
            <a:r>
              <a:rPr lang="en-US" sz="2000" dirty="0" smtClean="0"/>
              <a:t>,</a:t>
            </a:r>
            <a:r>
              <a:rPr lang="ru-RU" sz="2000" dirty="0" smtClean="0"/>
              <a:t> то время</a:t>
            </a:r>
            <a:r>
              <a:rPr lang="en-US" sz="2000" dirty="0" smtClean="0"/>
              <a:t>,</a:t>
            </a:r>
            <a:r>
              <a:rPr lang="ru-RU" sz="2000" dirty="0" smtClean="0"/>
              <a:t> когда его произведения печатались в различных</a:t>
            </a:r>
          </a:p>
          <a:p>
            <a:r>
              <a:rPr lang="ru-RU" sz="2000" dirty="0" smtClean="0"/>
              <a:t>периодических  изданиях под псевдонимом «Чехонте».  Рассказы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заключенные в сборнике</a:t>
            </a:r>
            <a:r>
              <a:rPr lang="en-US" sz="2000" dirty="0" smtClean="0"/>
              <a:t>,</a:t>
            </a:r>
            <a:r>
              <a:rPr lang="ru-RU" sz="2000" dirty="0" smtClean="0"/>
              <a:t> были </a:t>
            </a:r>
          </a:p>
          <a:p>
            <a:r>
              <a:rPr lang="ru-RU" sz="2000" dirty="0" smtClean="0"/>
              <a:t>отобраны  самим Чеховым для первого прижизненного собрания </a:t>
            </a:r>
          </a:p>
          <a:p>
            <a:r>
              <a:rPr lang="ru-RU" sz="2000" dirty="0" smtClean="0"/>
              <a:t>Сочинений.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Мои документы\Downloads\А.П. Чехов. Драма на охоте.jpeg"/>
          <p:cNvPicPr>
            <a:picLocks noChangeAspect="1" noChangeArrowheads="1"/>
          </p:cNvPicPr>
          <p:nvPr/>
        </p:nvPicPr>
        <p:blipFill>
          <a:blip r:embed="rId2"/>
          <a:srcRect l="3723"/>
          <a:stretch>
            <a:fillRect/>
          </a:stretch>
        </p:blipFill>
        <p:spPr bwMode="auto">
          <a:xfrm>
            <a:off x="214282" y="285728"/>
            <a:ext cx="4071966" cy="63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357166"/>
            <a:ext cx="4788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Чехов, </a:t>
            </a:r>
            <a:r>
              <a:rPr lang="ru-RU" sz="2000" dirty="0" smtClean="0"/>
              <a:t>А. П. Драма на охоте. Рассказы 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r>
              <a:rPr lang="ru-RU" sz="2000" dirty="0" smtClean="0"/>
              <a:t>А. П. Чехов ; примечание Е. М. Сахаровой; </a:t>
            </a:r>
          </a:p>
          <a:p>
            <a:r>
              <a:rPr lang="ru-RU" sz="2000" dirty="0" smtClean="0"/>
              <a:t>иллюстрации Г. И. Саукова. – Москва : </a:t>
            </a:r>
          </a:p>
          <a:p>
            <a:r>
              <a:rPr lang="ru-RU" sz="2000" dirty="0" smtClean="0"/>
              <a:t>Правда</a:t>
            </a:r>
            <a:r>
              <a:rPr lang="en-US" sz="2000" dirty="0" smtClean="0"/>
              <a:t>, 1986</a:t>
            </a:r>
            <a:r>
              <a:rPr lang="ru-RU" sz="2000" dirty="0" smtClean="0"/>
              <a:t>. – 464 с. : иллюстрации.</a:t>
            </a:r>
          </a:p>
          <a:p>
            <a:r>
              <a:rPr lang="ru-RU" sz="2000" dirty="0" smtClean="0"/>
              <a:t>Шифр 84 Ч 56</a:t>
            </a:r>
          </a:p>
          <a:p>
            <a:endParaRPr lang="ru-RU" sz="2000" dirty="0" smtClean="0"/>
          </a:p>
          <a:p>
            <a:r>
              <a:rPr lang="ru-RU" sz="2000" dirty="0" smtClean="0"/>
              <a:t>В сборник А. П. Чехова «Драма на охоте.</a:t>
            </a:r>
          </a:p>
          <a:p>
            <a:r>
              <a:rPr lang="ru-RU" sz="2000" dirty="0" smtClean="0"/>
              <a:t>Рассказы.» вошли произведения </a:t>
            </a:r>
          </a:p>
          <a:p>
            <a:r>
              <a:rPr lang="ru-RU" sz="2000" dirty="0" smtClean="0"/>
              <a:t>писателя</a:t>
            </a:r>
            <a:r>
              <a:rPr lang="en-US" sz="2000" dirty="0" smtClean="0"/>
              <a:t>,</a:t>
            </a:r>
            <a:r>
              <a:rPr lang="ru-RU" sz="2000" dirty="0" smtClean="0"/>
              <a:t> созданные в 1880 – 1890 годах.</a:t>
            </a:r>
          </a:p>
          <a:p>
            <a:r>
              <a:rPr lang="ru-RU" sz="2000" dirty="0" smtClean="0"/>
              <a:t>Среди них рассказы «Шведская спичка»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«Страшная ночь»</a:t>
            </a:r>
            <a:r>
              <a:rPr lang="en-US" sz="2000" dirty="0" smtClean="0"/>
              <a:t>,</a:t>
            </a:r>
            <a:r>
              <a:rPr lang="ru-RU" sz="2000" dirty="0" smtClean="0"/>
              <a:t> «Случай из судебной</a:t>
            </a:r>
          </a:p>
          <a:p>
            <a:r>
              <a:rPr lang="ru-RU" sz="2000" dirty="0" smtClean="0"/>
              <a:t>практики» и другие.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Мои документы\Downloads\А.П. Чехов Чайка, Дядя Ваня 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99172" cy="619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188640"/>
            <a:ext cx="45005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Чехов</a:t>
            </a:r>
            <a:r>
              <a:rPr lang="en-US" sz="2000" dirty="0" smtClean="0"/>
              <a:t>,</a:t>
            </a:r>
            <a:r>
              <a:rPr lang="ru-RU" sz="2000" dirty="0" smtClean="0"/>
              <a:t> А. П. Чайка</a:t>
            </a:r>
            <a:r>
              <a:rPr lang="en-US" sz="2000" dirty="0" smtClean="0"/>
              <a:t>,</a:t>
            </a:r>
            <a:r>
              <a:rPr lang="ru-RU" sz="2000" dirty="0" smtClean="0"/>
              <a:t> Дядя Ваня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Три сестры</a:t>
            </a:r>
            <a:r>
              <a:rPr lang="en-US" sz="2000" dirty="0" smtClean="0"/>
              <a:t>,</a:t>
            </a:r>
            <a:r>
              <a:rPr lang="ru-RU" sz="2000" dirty="0" smtClean="0"/>
              <a:t> Вишневы сад : пьесы </a:t>
            </a:r>
            <a:r>
              <a:rPr lang="en-US" sz="2000" dirty="0" smtClean="0"/>
              <a:t>/</a:t>
            </a:r>
            <a:r>
              <a:rPr lang="ru-RU" sz="2000" dirty="0" smtClean="0"/>
              <a:t> А. П. Чехов. – </a:t>
            </a:r>
            <a:r>
              <a:rPr lang="en-US" sz="2000" dirty="0" smtClean="0"/>
              <a:t>Paris</a:t>
            </a:r>
            <a:r>
              <a:rPr lang="ru-RU" sz="2000" dirty="0" smtClean="0"/>
              <a:t> :</a:t>
            </a:r>
            <a:r>
              <a:rPr lang="en-US" sz="2000" dirty="0" smtClean="0"/>
              <a:t> Bookking  International, 1994</a:t>
            </a:r>
            <a:r>
              <a:rPr lang="ru-RU" sz="2000" dirty="0" smtClean="0"/>
              <a:t>. – 192 с. – </a:t>
            </a:r>
            <a:r>
              <a:rPr lang="en-US" sz="2000" dirty="0" smtClean="0"/>
              <a:t>ISBN</a:t>
            </a:r>
            <a:r>
              <a:rPr lang="ru-RU" sz="2000" dirty="0" smtClean="0"/>
              <a:t> 287714–265–5</a:t>
            </a:r>
          </a:p>
          <a:p>
            <a:r>
              <a:rPr lang="ru-RU" sz="2000" dirty="0" smtClean="0"/>
              <a:t>Шифр 84 Ч 563</a:t>
            </a:r>
          </a:p>
          <a:p>
            <a:r>
              <a:rPr lang="ru-RU" sz="2000" dirty="0" smtClean="0"/>
              <a:t>Настоящая слава</a:t>
            </a:r>
            <a:r>
              <a:rPr lang="en-US" sz="2000" dirty="0" smtClean="0"/>
              <a:t>,</a:t>
            </a:r>
            <a:r>
              <a:rPr lang="ru-RU" sz="2000" dirty="0" smtClean="0"/>
              <a:t> а затем и всемирная</a:t>
            </a:r>
            <a:r>
              <a:rPr lang="en-US" sz="2000" dirty="0" smtClean="0"/>
              <a:t>,</a:t>
            </a:r>
            <a:r>
              <a:rPr lang="ru-RU" sz="2000" dirty="0" smtClean="0"/>
              <a:t> пришла к А.П. Чехову с постановкой его пьес в Художественном театре. Герои этих произведений мечтают о жизни</a:t>
            </a:r>
            <a:r>
              <a:rPr lang="en-US" sz="2000" dirty="0" smtClean="0"/>
              <a:t>,</a:t>
            </a:r>
            <a:r>
              <a:rPr lang="ru-RU" sz="2000" dirty="0" smtClean="0"/>
              <a:t> которая будет осмысленной</a:t>
            </a:r>
            <a:r>
              <a:rPr lang="en-US" sz="2000" dirty="0" smtClean="0"/>
              <a:t>,</a:t>
            </a:r>
            <a:r>
              <a:rPr lang="ru-RU" sz="2000" dirty="0" smtClean="0"/>
              <a:t> доброй</a:t>
            </a:r>
            <a:r>
              <a:rPr lang="en-US" sz="2000" dirty="0" smtClean="0"/>
              <a:t>,</a:t>
            </a:r>
            <a:r>
              <a:rPr lang="ru-RU" sz="2000" dirty="0" smtClean="0"/>
              <a:t> прекрасной. «Призвание человека в духовной деятельности – в постоянном искании правды и</a:t>
            </a:r>
          </a:p>
          <a:p>
            <a:r>
              <a:rPr lang="ru-RU" sz="2000" dirty="0" smtClean="0"/>
              <a:t>смысла жизни» - эти слова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выражающие этическую программу</a:t>
            </a:r>
          </a:p>
          <a:p>
            <a:r>
              <a:rPr lang="ru-RU" sz="2000" dirty="0" smtClean="0"/>
              <a:t>Чехова</a:t>
            </a:r>
            <a:r>
              <a:rPr lang="en-US" sz="2000" dirty="0" smtClean="0"/>
              <a:t>,</a:t>
            </a:r>
            <a:r>
              <a:rPr lang="ru-RU" sz="2000" dirty="0" smtClean="0"/>
              <a:t> звучат в произведениях </a:t>
            </a:r>
          </a:p>
          <a:p>
            <a:r>
              <a:rPr lang="ru-RU" sz="2000" dirty="0" smtClean="0"/>
              <a:t>последнего десятилетия его жизни. </a:t>
            </a:r>
          </a:p>
          <a:p>
            <a:r>
              <a:rPr lang="ru-RU" sz="2000" dirty="0" smtClean="0"/>
              <a:t>Ему принадлежат удивителные </a:t>
            </a:r>
          </a:p>
          <a:p>
            <a:r>
              <a:rPr lang="ru-RU" sz="2000" dirty="0" smtClean="0"/>
              <a:t>слова о человеке</a:t>
            </a:r>
            <a:r>
              <a:rPr lang="en-US" sz="2000" dirty="0" smtClean="0"/>
              <a:t>,</a:t>
            </a:r>
            <a:r>
              <a:rPr lang="ru-RU" sz="2000" dirty="0" smtClean="0"/>
              <a:t> в котором все </a:t>
            </a:r>
          </a:p>
          <a:p>
            <a:r>
              <a:rPr lang="ru-RU" sz="2000" dirty="0" smtClean="0"/>
              <a:t>должно быть прекрасно -  и лицо</a:t>
            </a:r>
            <a:r>
              <a:rPr lang="en-US" sz="2000" dirty="0" smtClean="0"/>
              <a:t>,</a:t>
            </a:r>
            <a:r>
              <a:rPr lang="ru-RU" sz="2000" dirty="0" smtClean="0"/>
              <a:t> и </a:t>
            </a:r>
          </a:p>
          <a:p>
            <a:r>
              <a:rPr lang="ru-RU" sz="2000" dirty="0" smtClean="0"/>
              <a:t>одежда</a:t>
            </a:r>
            <a:r>
              <a:rPr lang="en-US" sz="2000" dirty="0" smtClean="0"/>
              <a:t>,</a:t>
            </a:r>
            <a:r>
              <a:rPr lang="ru-RU" sz="2000" dirty="0" smtClean="0"/>
              <a:t> и душа</a:t>
            </a:r>
            <a:r>
              <a:rPr lang="en-US" sz="2000" dirty="0" smtClean="0"/>
              <a:t>,</a:t>
            </a:r>
            <a:r>
              <a:rPr lang="ru-RU" sz="2000" dirty="0" smtClean="0"/>
              <a:t> и мысли.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1456</Words>
  <Application>Microsoft Office PowerPoint</Application>
  <PresentationFormat>Экран (4:3)</PresentationFormat>
  <Paragraphs>156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севостьянова</dc:creator>
  <cp:lastModifiedBy>User2</cp:lastModifiedBy>
  <cp:revision>144</cp:revision>
  <dcterms:created xsi:type="dcterms:W3CDTF">2020-02-05T10:10:28Z</dcterms:created>
  <dcterms:modified xsi:type="dcterms:W3CDTF">2020-02-19T13:24:22Z</dcterms:modified>
</cp:coreProperties>
</file>