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59" r:id="rId7"/>
    <p:sldId id="260" r:id="rId8"/>
    <p:sldId id="263" r:id="rId9"/>
    <p:sldId id="262" r:id="rId10"/>
    <p:sldId id="261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504A2E"/>
    <a:srgbClr val="5A5434"/>
    <a:srgbClr val="7D7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 varScale="1">
        <p:scale>
          <a:sx n="99" d="100"/>
          <a:sy n="99" d="100"/>
        </p:scale>
        <p:origin x="2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8F25-206C-4DF5-A0AE-D5313FB182A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E23-C2A8-47CF-914D-86096CE18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8F25-206C-4DF5-A0AE-D5313FB182A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E23-C2A8-47CF-914D-86096CE18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8F25-206C-4DF5-A0AE-D5313FB182A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E23-C2A8-47CF-914D-86096CE18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8F25-206C-4DF5-A0AE-D5313FB182A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E23-C2A8-47CF-914D-86096CE18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8F25-206C-4DF5-A0AE-D5313FB182A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E23-C2A8-47CF-914D-86096CE18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8F25-206C-4DF5-A0AE-D5313FB182A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E23-C2A8-47CF-914D-86096CE18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8F25-206C-4DF5-A0AE-D5313FB182A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E23-C2A8-47CF-914D-86096CE18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8F25-206C-4DF5-A0AE-D5313FB182A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E23-C2A8-47CF-914D-86096CE18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8F25-206C-4DF5-A0AE-D5313FB182A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E23-C2A8-47CF-914D-86096CE18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8F25-206C-4DF5-A0AE-D5313FB182A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E23-C2A8-47CF-914D-86096CE18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8F25-206C-4DF5-A0AE-D5313FB182A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E23-C2A8-47CF-914D-86096CE18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78F25-206C-4DF5-A0AE-D5313FB182A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E1E23-C2A8-47CF-914D-86096CE18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7886728" cy="2370145"/>
          </a:xfrm>
          <a:ln cmpd="sng">
            <a:noFill/>
          </a:ln>
          <a:effectLst>
            <a:innerShdw blurRad="63500" dist="50800" dir="13500000">
              <a:schemeClr val="bg2">
                <a:lumMod val="25000"/>
                <a:alpha val="50000"/>
              </a:schemeClr>
            </a:innerShdw>
          </a:effectLst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КЛАДОВАЯ   ЗДОРОВЬЯ</a:t>
            </a:r>
            <a:endParaRPr lang="ru-RU" sz="8800" dirty="0"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00414_141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3528392" cy="5769493"/>
          </a:xfrm>
          <a:prstGeom prst="rect">
            <a:avLst/>
          </a:prstGeom>
          <a:ln w="63500" cmpd="tri">
            <a:solidFill>
              <a:srgbClr val="008000"/>
            </a:solidFill>
            <a:round/>
          </a:ln>
        </p:spPr>
      </p:pic>
      <p:sp>
        <p:nvSpPr>
          <p:cNvPr id="5" name="TextBox 4"/>
          <p:cNvSpPr txBox="1"/>
          <p:nvPr/>
        </p:nvSpPr>
        <p:spPr>
          <a:xfrm>
            <a:off x="4067944" y="2564904"/>
            <a:ext cx="4896544" cy="3477875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В этой книге описаны растения, чьи целительные свойства</a:t>
            </a:r>
          </a:p>
          <a:p>
            <a:pPr algn="ctr"/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давно известны и используются в народной и официальной</a:t>
            </a:r>
          </a:p>
          <a:p>
            <a:pPr algn="ctr"/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медицине.</a:t>
            </a:r>
          </a:p>
          <a:p>
            <a:pPr algn="ctr"/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   Справочник адресован врачам, студентам медицинских учебных заведений и всем людям, заботящимся о собственном здоровье.</a:t>
            </a:r>
            <a:endParaRPr lang="ru-RU" sz="2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620688"/>
            <a:ext cx="4933056" cy="1554272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615 (03) К 696</a:t>
            </a:r>
          </a:p>
          <a:p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     Кортиков, В. Н. Лекарственные растения: энциклопедия / В. Н. Кортиков, А. В. Кортиков. – Москва : Рольф, Айрис-пресс, 1998. – 768 с. - </a:t>
            </a:r>
            <a:r>
              <a:rPr lang="en-US" sz="1900" b="1" i="1" dirty="0" smtClean="0">
                <a:solidFill>
                  <a:schemeClr val="bg2">
                    <a:lumMod val="25000"/>
                  </a:schemeClr>
                </a:solidFill>
              </a:rPr>
              <a:t>ISBN 5-7836-0057-1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-6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00" y="620688"/>
            <a:ext cx="9010002" cy="504056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4644008" y="332656"/>
            <a:ext cx="4071966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i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Представленная литература находится  в Отделе научной литературы – каб. №22.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899592" y="5877272"/>
            <a:ext cx="7992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i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+mn-lt"/>
              </a:rPr>
              <a:t>Выставку подготовила зав. </a:t>
            </a:r>
            <a:r>
              <a:rPr lang="ru-RU" sz="2400" b="1" i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+mn-lt"/>
              </a:rPr>
              <a:t>сектором </a:t>
            </a:r>
            <a:r>
              <a:rPr lang="ru-RU" sz="2400" b="1" i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+mn-lt"/>
              </a:rPr>
              <a:t>ОНЛ Квасова В.И.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59632" y="3068960"/>
            <a:ext cx="6923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_AvanteBsNr" pitchFamily="34" charset="-52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39952" y="548680"/>
            <a:ext cx="4824536" cy="1477328"/>
          </a:xfrm>
          <a:prstGeom prst="rect">
            <a:avLst/>
          </a:prstGeom>
          <a:ln w="19050" cmpd="sng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615.8 (03) И 46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      Ильина, С. И. Здоровье на вашем столе : энциклопедия / С. И. Ильина. – 3-е изд., испр. – Киев : Медицина, 2005 . – 423 с. – 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ISBN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966-8144-06-6.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9952" y="3933056"/>
            <a:ext cx="4824536" cy="2031325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  <a:effectLst>
            <a:innerShdw blurRad="127000" dist="50800" dir="16200000">
              <a:schemeClr val="bg2">
                <a:lumMod val="10000"/>
                <a:alpha val="3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Книга известного врача-диетолога Светланы Ильиной  адресована тем, кто хочет быть здоровым и преодолевать недуги. Человек станет более здоровым, если ежедневно будет употреблять в пищу то, что дарит ему природа.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       Для широкого круга читателей.  </a:t>
            </a:r>
          </a:p>
        </p:txBody>
      </p:sp>
      <p:pic>
        <p:nvPicPr>
          <p:cNvPr id="5" name="Рисунок 4" descr="432690_96390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48680"/>
            <a:ext cx="3816424" cy="5417788"/>
          </a:xfrm>
          <a:prstGeom prst="rect">
            <a:avLst/>
          </a:prstGeom>
          <a:ln w="63500" cmpd="tri">
            <a:solidFill>
              <a:srgbClr val="008000"/>
            </a:solidFill>
          </a:ln>
        </p:spPr>
      </p:pic>
      <p:pic>
        <p:nvPicPr>
          <p:cNvPr id="7" name="Рисунок 6" descr="0015-024-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5" y="2472026"/>
            <a:ext cx="4464497" cy="102659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3928" y="836712"/>
            <a:ext cx="5040560" cy="1200329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615.8 Г588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  Гогулан М. Законы  полноценного 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Питания / М. Гогулан. – Ростов-на-Дону :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Проф-Пресс, 1999. – 608 с. – 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ISBN 5-88475-306-3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dirty="0" smtClean="0"/>
          </a:p>
        </p:txBody>
      </p:sp>
      <p:pic>
        <p:nvPicPr>
          <p:cNvPr id="4" name="Рисунок 3" descr="20200414_141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3456384" cy="5575559"/>
          </a:xfrm>
          <a:prstGeom prst="rect">
            <a:avLst/>
          </a:prstGeom>
          <a:ln w="63500" cmpd="tri">
            <a:solidFill>
              <a:srgbClr val="008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95936" y="2636912"/>
            <a:ext cx="4896544" cy="2923877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i="1" dirty="0" smtClean="0">
                <a:solidFill>
                  <a:schemeClr val="bg2">
                    <a:lumMod val="25000"/>
                  </a:schemeClr>
                </a:solidFill>
              </a:rPr>
              <a:t>Эта книга поможет вам правильно организовать питание, </a:t>
            </a:r>
          </a:p>
          <a:p>
            <a:pPr algn="ctr"/>
            <a:r>
              <a:rPr lang="ru-RU" sz="2300" b="1" i="1" dirty="0" smtClean="0">
                <a:solidFill>
                  <a:schemeClr val="bg2">
                    <a:lumMod val="25000"/>
                  </a:schemeClr>
                </a:solidFill>
              </a:rPr>
              <a:t>установить причины своих заболеваний и избавиться от</a:t>
            </a:r>
          </a:p>
          <a:p>
            <a:pPr algn="ctr"/>
            <a:r>
              <a:rPr lang="ru-RU" sz="2300" b="1" i="1" dirty="0" smtClean="0">
                <a:solidFill>
                  <a:schemeClr val="bg2">
                    <a:lumMod val="25000"/>
                  </a:schemeClr>
                </a:solidFill>
              </a:rPr>
              <a:t>вредных  привычек в еде, подскажет, как бороться с запорами, как  питаться  при излишнем весе.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7984" y="548680"/>
            <a:ext cx="4536504" cy="1200329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616.053 Д 387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   Детское питание / под редакцией В. Г.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Лифляндского. – Москва : Эксмо, 2005. – 480 с. – 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ISBN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5-699-05139-2.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5" name="Рисунок 4" descr="20200414_140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3960440" cy="5827323"/>
          </a:xfrm>
          <a:prstGeom prst="rect">
            <a:avLst/>
          </a:prstGeom>
          <a:ln w="63500" cmpd="tri">
            <a:solidFill>
              <a:srgbClr val="008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27984" y="2132856"/>
            <a:ext cx="4536504" cy="3970318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Только правильно составленная диета может  обеспечить нормальный рост  и развитие ребенка, а также предупредить многие заболевания. В книге содержится информация об особенностях  питания детей разного возраста, рекомендации по подбору продуктов, советы, как правильно и рационально  готовить пищу для ребенка, научно обоснованные рецепты блюд. Материал книги распределен  по возрастным периодам  жизни ребенка, чтобы родители могли своевременно получить информацию.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1920" y="548680"/>
            <a:ext cx="5005064" cy="1477328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615.8 (03) С 603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    Соловьева, В. А. Новейшая энциклопедия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очищения организма / В. А. Соловьева. –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Санкт-Петербург : Нева, 2005. – 320 с. –</a:t>
            </a:r>
            <a:endParaRPr lang="en-US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ISBN 5-7654-3920-9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dirty="0" smtClean="0"/>
          </a:p>
        </p:txBody>
      </p:sp>
      <p:pic>
        <p:nvPicPr>
          <p:cNvPr id="6" name="Рисунок 5" descr="20200414_1538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3468226" cy="5479974"/>
          </a:xfrm>
          <a:prstGeom prst="rect">
            <a:avLst/>
          </a:prstGeom>
          <a:ln w="63500" cmpd="tri">
            <a:solidFill>
              <a:srgbClr val="008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51920" y="3717032"/>
            <a:ext cx="5040560" cy="1754326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Энциклопедия предназначена, прежде всего, здоровым людям,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нацеливая их на профилактику заболеваний, но может помочь и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больным предупредить развитие обострений, а кому-то и вылечиться полностью.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Рисунок 7" descr="39ba8777aa967183c08b1a74ba62f2d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132856"/>
            <a:ext cx="2170312" cy="157273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51920" y="476672"/>
            <a:ext cx="5112568" cy="1200329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615 Д 81</a:t>
            </a: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      Дудченко,  Л. Г. Плодовые и ягодные 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р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астения- целители / Л. Г. Дудченко, В. В. Кривенко. - Киев : Наукова Думка, 1987. – 112 с.</a:t>
            </a: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3" name="Рисунок 2" descr="1023613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3429501" cy="5472608"/>
          </a:xfrm>
          <a:prstGeom prst="rect">
            <a:avLst/>
          </a:prstGeom>
          <a:ln w="63500" cmpd="tri">
            <a:solidFill>
              <a:srgbClr val="008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51920" y="2348880"/>
            <a:ext cx="5040560" cy="3416320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Книга рассказывает об истории применения, исследовании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биохимического состава, использовании в мировой медицинской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практике важнейших дикорастущих и культивируемых плодовых и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ягодных растений. Приведены наиболее распространенные рецепты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приготовления безалкогольных напитков – морсов, коктейлей, кваса из 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плодово-ягодных растений .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      Для широкого круга читателей.</a:t>
            </a:r>
            <a:endParaRPr lang="ru-RU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3286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1004857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3312368" cy="5697273"/>
          </a:xfrm>
          <a:prstGeom prst="rect">
            <a:avLst/>
          </a:prstGeom>
          <a:ln w="63500" cmpd="tri">
            <a:solidFill>
              <a:srgbClr val="008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635896" y="2204864"/>
            <a:ext cx="5328592" cy="3693319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В книге содержатся сведения о целебных и пищевых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свойствах красной моркови, свеклы, брюквы, редьки, редиса, капусты и других. Даны рецепты вкусной и здоровой пищи, способы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приготовления лекарственных средств из овощей, приведен перечень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болезней, при которых необходимо использовать определенные овощи,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показания и противопоказания к их использованию.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      Книга рассчитана на широкий круг читателей.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404664"/>
            <a:ext cx="5328592" cy="1477328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615.8  О328 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     Овощи – целители : способы приготовления лекарственных средств  / составитель Л. Г. Лебедева. – 2-е изд. - Санкт-Петербург : Нева, 2003. – 128 с. - 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ISBN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5-7654-2857-6.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3968" y="332656"/>
            <a:ext cx="4542764" cy="1477328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615 К 695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Корсун,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В. Ф. Атлас  эффективных лекарственных растений / В. Ф. Корсун, Е. В. Корсун, А. Н. Цицилин. - Москва : Эксмо, 2010. – 384 с.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 – ISBN 978-5-699-44692-6.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3861048"/>
            <a:ext cx="4536504" cy="2308324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Впервые все полезные растения  представлены в формате атласа - с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подробнейшими описаниями и цветными фотографиями.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Приведена рецептура безвредных эффективных сборов для 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лечения самых частых болезней взрослых и детей.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20200414_140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404663"/>
            <a:ext cx="3672608" cy="5728949"/>
          </a:xfrm>
          <a:prstGeom prst="rect">
            <a:avLst/>
          </a:prstGeom>
          <a:ln w="63500" cmpd="thinThick">
            <a:solidFill>
              <a:srgbClr val="008000"/>
            </a:solidFill>
          </a:ln>
        </p:spPr>
      </p:pic>
      <p:pic>
        <p:nvPicPr>
          <p:cNvPr id="8" name="Рисунок 7" descr="U2hUKECrp8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8865" y="1916678"/>
            <a:ext cx="3769559" cy="183726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23928" y="260648"/>
            <a:ext cx="5112568" cy="1754326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615.8 З 138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   Завражнов, В. И. Лекарственные растения : лекарственное и профилактическое использование / В. И. Завражнов, Р. И. Китаева, К. Ф. Хмелев. – 4-е изд., испр. и доп. -  Воронеж : ВГУ, 1993. – 480 с. - 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ISBN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5-7455-0683-0.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3928" y="2204864"/>
            <a:ext cx="5112568" cy="4247317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  Приводится описание более 350 растений, произрастающих в Центральном Черноземье и используемых в медицине. Дается морфологическая характеристика каждого из них, указываются местообитание, используемые части, химический состав, время сбора. Описываются способы приготовления лекарственных форм из растений, приводится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рецептура сборов и некоторые готовые лекарственные формы. 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Издание предназначено для врачей и фармацевтов, а также представляет 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интерес для биологов, ботаников и сборщиков лекарственных растений. </a:t>
            </a:r>
          </a:p>
        </p:txBody>
      </p:sp>
      <p:pic>
        <p:nvPicPr>
          <p:cNvPr id="8" name="Рисунок 7" descr="20200414_141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04664"/>
            <a:ext cx="3629073" cy="5760640"/>
          </a:xfrm>
          <a:prstGeom prst="rect">
            <a:avLst/>
          </a:prstGeom>
          <a:ln w="63500" cmpd="tri">
            <a:solidFill>
              <a:srgbClr val="00800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832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КЛАДОВАЯ   ЗДОРОВЬЯ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КЛАДОВАЯ   ЗДОРОВЬЯ</dc:title>
  <dc:creator>Yuli</dc:creator>
  <cp:lastModifiedBy>User2</cp:lastModifiedBy>
  <cp:revision>103</cp:revision>
  <dcterms:created xsi:type="dcterms:W3CDTF">2020-04-14T15:41:03Z</dcterms:created>
  <dcterms:modified xsi:type="dcterms:W3CDTF">2020-05-18T12:18:47Z</dcterms:modified>
</cp:coreProperties>
</file>