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3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9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7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8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0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8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1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4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80B6-AD68-4D50-BE76-BA1BFDF4478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1816B-BFB4-40FC-BA38-E74579234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8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68641"/>
            <a:ext cx="9144000" cy="11036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Писатели родного края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5961" y="5298009"/>
            <a:ext cx="3501190" cy="1249095"/>
          </a:xfrm>
        </p:spPr>
        <p:txBody>
          <a:bodyPr/>
          <a:lstStyle/>
          <a:p>
            <a:pPr algn="r"/>
            <a:r>
              <a:rPr lang="ru-RU" dirty="0" smtClean="0"/>
              <a:t>Выставку подготовила </a:t>
            </a:r>
            <a:r>
              <a:rPr lang="ru-RU" dirty="0" smtClean="0"/>
              <a:t>вед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smtClean="0"/>
              <a:t>библиотекарь ОУЛ  </a:t>
            </a:r>
            <a:r>
              <a:rPr lang="ru-RU" dirty="0" smtClean="0"/>
              <a:t>Перминова </a:t>
            </a:r>
            <a:r>
              <a:rPr lang="ru-RU" dirty="0" smtClean="0"/>
              <a:t>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2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6" y="614360"/>
            <a:ext cx="3799559" cy="5963435"/>
          </a:xfrm>
        </p:spPr>
      </p:pic>
      <p:sp>
        <p:nvSpPr>
          <p:cNvPr id="8" name="Прямоугольник 7"/>
          <p:cNvSpPr/>
          <p:nvPr/>
        </p:nvSpPr>
        <p:spPr>
          <a:xfrm>
            <a:off x="5257800" y="1443841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«Тёмные алле́и» — сборник рассказов о любви И. А. Бунина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«Тёмными аллеями» Бунин работал в эмиграции с 1937 по 1944 годы. Многие рассказы были написаны во время Второй мировой войны на юге Франции в городе Грасе, в очень стеснённых условиях вишистского режима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Позже, в 1953 году, добавив к своему сборнику два рассказа, автор стал считать «Тёмные аллеи» своим лучшим произведением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входит в программу изучения литературы в российских общеобразовательных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72" y="184651"/>
            <a:ext cx="6501063" cy="94631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 (1899 - 1951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6" y="1296026"/>
            <a:ext cx="4003602" cy="5338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5" y="1296026"/>
            <a:ext cx="5139139" cy="4445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1139" y="6075948"/>
            <a:ext cx="58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А.П. Платонову на пр. Революции в Воронеже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1535"/>
            <a:ext cx="10515600" cy="6701589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Андрей Климентов  20 августа (1 сентября) 1899 года в Воронеже в рабочей семье, в которой, кроме Андрея, родилось еще 10 детей. Будучи старшим сыном, Андрей Платонович помогает родителям в воспитании братьев и сестер, а позже начинает обеспечивать материально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биографии Платонова (фамилию сменил в 1920 году) было получено вначале церковно-приходской школе, затем – в 4х-классной городской школе. С 1918 года стал учиться в техническом училище Воронежа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стал во время гражданской войны, поскольку работал военным корреспондентом. За этим последовала активная творческая деятельность: Андрей Платонович Платонов проявил себя как талантливый писатель (публицист, поэт) и критик. В 1921 году он публикует свою первую книгу «Электрификация», а 1922 году в свет выходит книга стихов Платонова «Голубая глубина», получившая положительные отзывы критиков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1927—1930 гг. Платонов пишет одни из самых значимых своих произведений: повесть «Котлован» и роман «Чевенгур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Платонова наступает переломный момент. После печати повести «Впрок», которая была резко раскритикована Иосифом Сталиным, произведения писателя отказываются публиковать.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Великой Отечественной войны Платонов, как и во время гражданской войны, работает военным корреспондентом.  Повести и военные рассказы Платонова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литературная свобода писателя продлилась недолго. В 1946 году, когда вышел рассказ Платонова «Возвращение», его снова перестают печатать из-за чрезмерной критики, теперь уже навсегда. Вероятно, такие события привели его к ироническим мыслям по поводу несбыточности революционных идей. Умер писатель 5 января 1951 года в Москве от туберкулеза, и был похоронен на Армянском кладбище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3294"/>
            <a:ext cx="3526730" cy="5779920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128237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«Чевенгу́р» — утопический социально-философский роман русского писателя Андрея Платонова. Самое пространное и, по мнению многих литературоведов, самое значимое его сочинение; «единственный завершённый роман в творчестве Платонова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 в 1926—1928 или 1927—1928 годах; первая редакция именовалась «Строители весны» (1927).</a:t>
            </a:r>
          </a:p>
        </p:txBody>
      </p:sp>
    </p:spTree>
    <p:extLst>
      <p:ext uri="{BB962C8B-B14F-4D97-AF65-F5344CB8AC3E}">
        <p14:creationId xmlns:p14="http://schemas.microsoft.com/office/powerpoint/2010/main" val="34013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38" y="264695"/>
            <a:ext cx="7704221" cy="8244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Мандельштам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О.Э. (1891 - 1938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8" y="1455821"/>
            <a:ext cx="3751964" cy="4877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-309" r="17289" b="309"/>
          <a:stretch/>
        </p:blipFill>
        <p:spPr>
          <a:xfrm>
            <a:off x="6376738" y="1455821"/>
            <a:ext cx="4451682" cy="40387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59" y="56870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поэта Осипа Мандельштама, установленная в Воронеже на входе в парк «Орлёнок».</a:t>
            </a:r>
          </a:p>
        </p:txBody>
      </p:sp>
    </p:spTree>
    <p:extLst>
      <p:ext uri="{BB962C8B-B14F-4D97-AF65-F5344CB8AC3E}">
        <p14:creationId xmlns:p14="http://schemas.microsoft.com/office/powerpoint/2010/main" val="35072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03" y="192507"/>
            <a:ext cx="11237494" cy="666549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 Эмильевич Мандельштам – один из самых великих поэтов двадцатого столетия, оставивший свой след и в истории Воронежа. Родившись в еврейской семье, и, несмотря на существовавшую в Российской Империи для этого народа «черту оседлости», будущий поэт сумел получить блестящее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1910 году стихотворения Осипа Эмильевича были впервые опубликованы в петербургском журнале «Аполлон». Раннее творчество Мандельштама тяготеет к символистской традиции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1933 году Мандельштам написал антисталинскую эпиграмму, за которую был отправлен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ссылку. Литератора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сослали в отдаленный 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Чердынь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Вскоре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поэту разрешили уехать и из своего «Чердыньского» заточения. Ему было предложено выбрать для постоянного места проживания любой город страны, кроме двенадцати самых значимых и крупных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Осипа Эмильевича Мандельштама пал на Воронеж. Всего в столице Черноземья мастер прожил около трех лет. Эти годы стали целым этапом в его творчестве. Стихотворения, написанные в этот период, войдут впоследствии в сборник «Воронежские тетради», но изданы будут только в 1966 году за границей.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Воронеже Осип Эмильевич Мандельштам консультировал коллектив местного радио по литературным вопросам, с помощью друзей  публиковал критические статьи. Как и раньше, буквально спасали от голода поэта переводы – в ссылке он представил читателю на русском языке наследие грузинского автора Важи Пшавеллы. Помогал он и Воронежскому театру драмы, давая ценные советы в постановке спектаклей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положение дел Осипа Мандельштама ухудшилось. Вскоре он оказался практически  в полной изоляции. Психологическая травля была настолько страшной, что поэт  декламировал свои стихи не кому-нибудь, а следователям НКВД, потому что других читателей найти не 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1937 году Осипу Эмильевичу Мандельштаму разрешили вернуться из Воронежа в столицу. Однако мучения этого несчастного человека не закончились. Годом позже он вновь был арестован и на этот раз по более серьезному приговору отправлен в дальневосточный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Затравленный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 и больной физически поэт не смог перенести жестокой лагерной зимы. В декабре 1938 года он умер.</a:t>
            </a:r>
          </a:p>
        </p:txBody>
      </p:sp>
    </p:spTree>
    <p:extLst>
      <p:ext uri="{BB962C8B-B14F-4D97-AF65-F5344CB8AC3E}">
        <p14:creationId xmlns:p14="http://schemas.microsoft.com/office/powerpoint/2010/main" val="3663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233034" cy="6067349"/>
          </a:xfrm>
        </p:spPr>
      </p:pic>
      <p:sp>
        <p:nvSpPr>
          <p:cNvPr id="5" name="Прямоугольник 4"/>
          <p:cNvSpPr/>
          <p:nvPr/>
        </p:nvSpPr>
        <p:spPr>
          <a:xfrm>
            <a:off x="5574632" y="2776487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 меня, отдай меня, Воронеж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Уронишь ты меня иль проворонишь,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выронишь меня или вернешь,—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блажь, Воронеж — ворон, нож...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89" y="204537"/>
            <a:ext cx="6104021" cy="7762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С.Я. (1887 - 1964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1"/>
          <a:stretch/>
        </p:blipFill>
        <p:spPr>
          <a:xfrm>
            <a:off x="621098" y="1245521"/>
            <a:ext cx="4408104" cy="52755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0" y="204537"/>
            <a:ext cx="3986463" cy="5979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0980" y="6336451"/>
            <a:ext cx="556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С.Я. Маршаку на ул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К. Маркса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Воронеже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95" y="365125"/>
            <a:ext cx="10515600" cy="6255131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Самуил Маршак 22 октября (3 ноября) 1887 года в Воронеже в еврейской семье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образование Маршака было получено в гимназии под Воронежем. Учитель словесности выделял его талант среди других детей в классе, считал самым одаренным. Еще в школьные годы были написаны первые стихи Маршака. Известный критик Владимир Стасов, прочтя одну из поэтических тетрадей Самуила, помог ему поступить в гимназию Петербурга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знакомства в 1904 году с Максимом Горьким, Маршак с 1904 по 1906 год прожил в Ялте у Горького на даче. В 1907 году были опубликованы первые произведения в биографии Маршака (сборник на еврейскую тематику «Сиониды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свою биографию Самуил Маршак сочинил много произведений для детей. Например, сказки «Двенадцать месяцев», «Дом, который построил Джек». Затем Самуил Маршак некоторое время писал в жанре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сатиры . Наравне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детскими стихами, поэмами, Маршак трудится над серьезными вопросами (например, «Избранная лирика», «Лирические эпиграммы»). Писатель получил несколько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наград, орденов за свое творчество, среди которых Ленинская и Сталинская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Самуил Маршак 4 июля 1964 года в Москве. Похоронили его на Новодевичьем кладбище.</a:t>
            </a:r>
          </a:p>
        </p:txBody>
      </p:sp>
    </p:spTree>
    <p:extLst>
      <p:ext uri="{BB962C8B-B14F-4D97-AF65-F5344CB8AC3E}">
        <p14:creationId xmlns:p14="http://schemas.microsoft.com/office/powerpoint/2010/main" val="15604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603866"/>
            <a:ext cx="4297247" cy="5570506"/>
          </a:xfrm>
        </p:spPr>
      </p:pic>
      <p:sp>
        <p:nvSpPr>
          <p:cNvPr id="6" name="Прямоугольник 5"/>
          <p:cNvSpPr/>
          <p:nvPr/>
        </p:nvSpPr>
        <p:spPr>
          <a:xfrm>
            <a:off x="6657474" y="102790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Чемодан.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Прекрасный новый чемодан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двумя блестящими замками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Перевидал немало стран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весь обклеен ярлыками.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надписи на ярлыках -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всевозможных языках.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что ж, поверим чемодану,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объехал целый мир,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 Бомбей, Багдад, Лозанну,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Париж, Венецию, Каир,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 Помпею, Геркуланум...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ж остался чемоданом!</a:t>
            </a:r>
          </a:p>
        </p:txBody>
      </p:sp>
    </p:spTree>
    <p:extLst>
      <p:ext uri="{BB962C8B-B14F-4D97-AF65-F5344CB8AC3E}">
        <p14:creationId xmlns:p14="http://schemas.microsoft.com/office/powerpoint/2010/main" val="36472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60" y="139951"/>
            <a:ext cx="630214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А.В.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1809 - 1842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3" y="1825625"/>
            <a:ext cx="11827041" cy="48759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2" r="291" b="1"/>
          <a:stretch/>
        </p:blipFill>
        <p:spPr>
          <a:xfrm>
            <a:off x="780912" y="1311442"/>
            <a:ext cx="4129176" cy="5185611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90" y="284106"/>
            <a:ext cx="3779057" cy="5466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2788" y="5857010"/>
            <a:ext cx="485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А.В. Кольцову в центре Воронежа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3" y="180473"/>
            <a:ext cx="7186863" cy="80035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Троепольский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 (1905 - 1995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0" y="1184872"/>
            <a:ext cx="3795405" cy="5413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0" y="96252"/>
            <a:ext cx="3582543" cy="53711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скульптура, посвящённая собаке Белому Биму Чёрное ухо - герою одноимённой повести советского писателя Гавриила Троепольского; установлена в Воронеже на площади перед Воронежским театром кукол «Шут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8" y="338655"/>
            <a:ext cx="10673615" cy="6336465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Гавриил Николаевич Троепольский - советско-русский писатель XX столетия. Самое известное произведение - «Белый Бим Черное Ухо». Родился 16 (29) ноября 1905 года в селе Ново-Спасское.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три класса мальчик учился в Новохоперской гимназии, затем перевелся в Новогольскую школу на два года и снова вернулся в гимназию. Получив среднее образование, Троепольский поступил в сельскохозяйственное училище Борисоглебского уезда. После учебы на протяжении нескольких лет он преподавал в сельской местности. В пору учительства он время от времени писал. Известный в то время писатель Никандоров, прочитав его работы, сказал, что писать ему нужно обязательно.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основной специальности Троепольский начал работать весной 1931 года. В этот период он устроился агрономом на опытной станции Воронежской области, где сначала был младшим научным сотрудником, а затем - заведующим. Вскоре он был переведен на Острогожский опорный пункт той же станции, где проработал вплоть до 1954 года. После этого он был назначен заведующим Острогожского сортоучастка. Там он занимался селекцией проса и вел дневник научных работ, куда попали все материалы его наблюдений и селекций. Так появился цикл «Из записок агронома». Этот человек посвятил агрономии почти четверть века и только в 1950-х он начал профессионально заниматься литературной деятельностью. Примерно в этот же период он перебрался в Воронеж.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у него и наработки, сделанные в молодости. Так, например, в 1921 году он пытался описать красоту родного края и эти строки через десятилетия вошли в роман «Чернозем». В самом начале своей творческой деятельности писатель публиковался под псевдонимом Лирваг. Публикация первого полноценного рассказа Троепольского относится к 1937 году. В 1963 году появилась повесть «В камышах», которую благосклонно восприняла критика. В этом же году был опубликован очерк «О реках, почвах и прочем». В 1971 году в свет вышла повесть, широко прославившая писателя. Повесть «Белый Бим Черное Ухо» оказалась настолько успешной, что ее перевели на 20 и более языков. Писатель умер в июне 1995 года в городе Воронеж.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7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" b="3294"/>
          <a:stretch/>
        </p:blipFill>
        <p:spPr>
          <a:xfrm>
            <a:off x="638900" y="757990"/>
            <a:ext cx="4546710" cy="5642812"/>
          </a:xfrm>
        </p:spPr>
      </p:pic>
      <p:sp>
        <p:nvSpPr>
          <p:cNvPr id="5" name="Прямоугольник 4"/>
          <p:cNvSpPr/>
          <p:nvPr/>
        </p:nvSpPr>
        <p:spPr>
          <a:xfrm>
            <a:off x="5574631" y="118431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преданного хозяину пса, неожиданно попавшего в беду. Бим, наделённый с рождения белым окрасом, не соответствующим стандарту шотландских сеттеров, живёт в квартире вместе со своим хозяином, одиноким пенсионером Иваном Ивановичем. Хозяин, бывший журналист, участник и инвалид Великой Отечественной войны, а ныне весёлый охотник, любит свою собаку и систематически вывозит её на охоту в лес.</a:t>
            </a:r>
          </a:p>
        </p:txBody>
      </p:sp>
    </p:spTree>
    <p:extLst>
      <p:ext uri="{BB962C8B-B14F-4D97-AF65-F5344CB8AC3E}">
        <p14:creationId xmlns:p14="http://schemas.microsoft.com/office/powerpoint/2010/main" val="3949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256" y="329184"/>
            <a:ext cx="10728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Кольцов, А. В. Сочинения / А. В. Кольцов. – Москва : Художественная литература, 1966. – 463 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Никитин, И. С. Избранное / И. С. Никитин. – Воронеж : Воронежское книжное издательство, 1958. – 380 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Бунин, И. А. Темные аллеи : повести и рассказы / И. А. Бунин. – Москва : Советская Россия, 1986. – 208 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Платонов, А. П. Чевенгур : роман / А. П. Платонов. – Москва : Художественная литература, 1988. – 413 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Мандельштам, О. «Полон музыки, музы и муки…» : стихи и проза / О. Мандельштам. – Ленинград : Советский композитор, 1991. – 144 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Маршак, С. Сатирические стихи / С. Маршак. – Москва : Советский писатель, 1964. – 192 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Троепольский, Г. Н. Белый Бим Черное ухо : повесть / Г. Н. Троепольский. – Воронеж : Центрально-Черноземное книжное издательство, 1991. – 224 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7358"/>
            <a:ext cx="10515600" cy="6075947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Кольцов – великий поэт, родился 15 октября 1809 года, в городе Воронеже, в семье торговца. Первые стихи, были написаны Алексеем в 16 лет, в них он описывал настоящих, русских людей, с которыми любил общаться. Значительное место в творчестве Кольцова занимает и любовная лирика. Причиной послужила неудачная любовь его к крепостной девушке, жениться на которой ему помешали.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1835 году вышел первый, изданный при жизни сборник поэта (он же стал единственным). Назывался он просто и незатейливо – «Стихотворения Алексея Кольцова».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1836 году к поэту пришла слава и признание. Его стихи печатали ведущие литературные журналы страны. Одно из них оценил и опубликовал Пушкин.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 поэта, к сожалению, не смог быть реализован полностью. В 1842 году, в возрасте 33 года Кольцов скончался от чахотки.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9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5326" r="14862" b="3595"/>
          <a:stretch/>
        </p:blipFill>
        <p:spPr>
          <a:xfrm>
            <a:off x="1167062" y="570526"/>
            <a:ext cx="3681665" cy="5774880"/>
          </a:xfrm>
        </p:spPr>
      </p:pic>
      <p:sp>
        <p:nvSpPr>
          <p:cNvPr id="5" name="Прямоугольник 4"/>
          <p:cNvSpPr/>
          <p:nvPr/>
        </p:nvSpPr>
        <p:spPr>
          <a:xfrm>
            <a:off x="5997743" y="334034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милое творенье,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Цветок, долины украшенье,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миг взлелеянный весной,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Безвестен ты в степи глухой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Скажи: зачем же так алеешь,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заискрясь,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пламенеешь,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дышишь чем-то, как живым,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Благоуханным и святым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для кого в степи широкой,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для кого от сел далеко?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для крылатых ли друзей,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Поющих в воздухе степей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ли, в роскоши, семьями,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Румяной ягодой, цветами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обаяньем для души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Вы, травы, зреете в тиши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пой, косарь! зови певицу,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Подругу, красную девицу,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еще, шумя косой,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тронул ты травы степной!</a:t>
            </a:r>
          </a:p>
        </p:txBody>
      </p:sp>
    </p:spTree>
    <p:extLst>
      <p:ext uri="{BB962C8B-B14F-4D97-AF65-F5344CB8AC3E}">
        <p14:creationId xmlns:p14="http://schemas.microsoft.com/office/powerpoint/2010/main" val="1348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3" y="252663"/>
            <a:ext cx="6352032" cy="8364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 (1824 - 1861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3" y="1299410"/>
            <a:ext cx="3741665" cy="49617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0" y="252663"/>
            <a:ext cx="4188823" cy="5591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0386" y="6076518"/>
            <a:ext cx="585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И.С. Никитину на пр. Революции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42" y="601579"/>
            <a:ext cx="10515600" cy="694222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Саввич Никитин родился 21 сентября (3 октября) 1824 г. в Воронеже, в семье зажиточного мещанина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 будущий литератор выучился рано. Когда Ивану исполнилось 8 лет, его отдали в духовное училище. Закончив его, он поступил в семинарию. Но обучение там пришлось прервать. Причиной стало стремительное разорение отца, быстро пристрастившегося к “зеленому змию”, а также смерть матери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стихотворения Никитина появились в 1849 г. Многие из них носили подражательный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1851 г. было написано стихотворение “Русь”. Оно было издано 2 года спустя, в газете “Воронежские губернские ведомости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первых публикаций, Никитин стал членом местного клуба, куда входила вся воронежская интеллигенция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первый сборник вышел в 1856 г. Там были собраны стихотворения на самые различные темы. В основном поэт обращался к социальным проблемам и к религии. Критики оценили этот сборник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неоднозначно.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1859 г. вышел второй сборник стихов Никитина. В 1861 г. вышел его “Дневник семинариста”. Произведение было напечатано в газете “Воронежская беседа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Ивана Саввича всегда было слабым. Он часто болел. В последние годы жизни он страдал чахоткой. Поэт ушел из жизни 16 октября 1861 г., в Воронеже. Покоится Иван Никитин на местном кладбище, неподалеку от могилы поэта А. Кольцова. Это место сейчас называется литературным некрополем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6" y="461378"/>
            <a:ext cx="3776804" cy="5932154"/>
          </a:xfrm>
        </p:spPr>
      </p:pic>
      <p:sp>
        <p:nvSpPr>
          <p:cNvPr id="5" name="Прямоугольник 4"/>
          <p:cNvSpPr/>
          <p:nvPr/>
        </p:nvSpPr>
        <p:spPr>
          <a:xfrm>
            <a:off x="5943600" y="102146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темной чаще замолк соловей,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Прокатилась звезда в синеве;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смотрит сквозь сетку ветвей,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Зажигает росу на траве.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Дремлют розы. Прохлада плывет,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свистнул… вот замер и свист.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 слышит, едва упадет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Насекомым подточенный лист.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 месяце кроток и тих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тебя милый очерк лица!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ночь, полный грез золотых,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 продлил без конца, без конца!</a:t>
            </a:r>
          </a:p>
        </p:txBody>
      </p:sp>
    </p:spTree>
    <p:extLst>
      <p:ext uri="{BB962C8B-B14F-4D97-AF65-F5344CB8AC3E}">
        <p14:creationId xmlns:p14="http://schemas.microsoft.com/office/powerpoint/2010/main" val="25549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58" y="184651"/>
            <a:ext cx="5755105" cy="83803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Бунин 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 (1870 - 1953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2" y="1280127"/>
            <a:ext cx="4042077" cy="5329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3701"/>
          <a:stretch/>
        </p:blipFill>
        <p:spPr>
          <a:xfrm>
            <a:off x="6660367" y="637675"/>
            <a:ext cx="4769633" cy="4857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0231" y="5802354"/>
            <a:ext cx="547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И.А. Бунину в  Воронеже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перекрёстке улиц Плехановской и Орджоникидзе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45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518" y="701458"/>
            <a:ext cx="10515600" cy="5930990"/>
          </a:xfrm>
        </p:spPr>
        <p:txBody>
          <a:bodyPr>
            <a:normAutofit fontScale="55000" lnSpcReduction="20000"/>
          </a:bodyPr>
          <a:lstStyle/>
          <a:p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Бунин Иван Алексеевич (1870—1953), прозаик, поэт, переводчик. Он был первым русским обладателем Нобелевской премии по литературе. Провёл много лет жизни в эмиграции, став одним из главных писателей русского зарубежья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Воронеже в семье обедневшего дворянина. Не смог окончить гимназию из-за нехватки денег. Имея лишь 4 класса гимназии, Бунин всю жизнь жалел о том, что не получил систематического образования. Однако это не помешало ему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получить 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премию Пушкина. Старший брат писателя помог Ивану изучить языки и науки, пройдя дома вместе с ним весь гимназический курс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первые стихи Бунин написал в возрасте 17 лет, подражая Пушкину и Лермонтову, творчеством которых восхищался. Они вышли в сборнике "Стихотворения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1891 г. вышел первый сборник стихов Бунина. Творчество Бунина получает известность вскоре после издания первых стихов. Следующие стихотворения Бунина были опубликованы в сборниках «Под открытым небом» (1898), «Листопад» (1901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в 1909 году становится почетным академиком Академии наук в Санкт-Петербурге. Бунин довольно резко отнёсся к идеям революции, и навсегда покидает Россию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Бунин почти всю свою жизнь переезжал и путешествовал: Европа, Азия, Африка. Но он никогда не прекращал заниматься литературной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деятельностью.</a:t>
            </a:r>
          </a:p>
          <a:p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Бунин всегда мечтал вернуться в Россию. К сожалению, до смерти писателю так и не удалось это осуществить. Умер Иван Алексеевич Бунин 8 ноября 1953 года. Его похоронили на кладбище Сент-Женевьев-де-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Буа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Париже.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7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2681</Words>
  <Application>Microsoft Office PowerPoint</Application>
  <PresentationFormat>Широкоэкранный</PresentationFormat>
  <Paragraphs>123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Писатели родного края</vt:lpstr>
      <vt:lpstr>Кольцов А.В. (1809 - 1842)</vt:lpstr>
      <vt:lpstr>Презентация PowerPoint</vt:lpstr>
      <vt:lpstr>Презентация PowerPoint</vt:lpstr>
      <vt:lpstr>Никитин И.С. (1824 - 1861)</vt:lpstr>
      <vt:lpstr>Презентация PowerPoint</vt:lpstr>
      <vt:lpstr>Презентация PowerPoint</vt:lpstr>
      <vt:lpstr>Бунин И. А. (1870 - 1953)</vt:lpstr>
      <vt:lpstr>Презентация PowerPoint</vt:lpstr>
      <vt:lpstr>Презентация PowerPoint</vt:lpstr>
      <vt:lpstr>Платонов А.П. (1899 - 1951)</vt:lpstr>
      <vt:lpstr>Презентация PowerPoint</vt:lpstr>
      <vt:lpstr>Презентация PowerPoint</vt:lpstr>
      <vt:lpstr>Мандельштам О.Э. (1891 - 1938)</vt:lpstr>
      <vt:lpstr>Презентация PowerPoint</vt:lpstr>
      <vt:lpstr>Презентация PowerPoint</vt:lpstr>
      <vt:lpstr>Маршак С.Я. (1887 - 1964)</vt:lpstr>
      <vt:lpstr>Презентация PowerPoint</vt:lpstr>
      <vt:lpstr>Презентация PowerPoint</vt:lpstr>
      <vt:lpstr>Троепольский Г.Н. (1905 - 1995)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Писатели родного края</dc:title>
  <dc:creator>HP</dc:creator>
  <cp:lastModifiedBy>User2</cp:lastModifiedBy>
  <cp:revision>24</cp:revision>
  <dcterms:created xsi:type="dcterms:W3CDTF">2020-04-05T12:59:30Z</dcterms:created>
  <dcterms:modified xsi:type="dcterms:W3CDTF">2020-05-18T12:10:45Z</dcterms:modified>
</cp:coreProperties>
</file>