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6D4E10-E49A-4250-8A61-5EEC666C3FA2}">
          <p14:sldIdLst>
            <p14:sldId id="256"/>
            <p14:sldId id="257"/>
            <p14:sldId id="259"/>
            <p14:sldId id="260"/>
            <p14:sldId id="261"/>
          </p14:sldIdLst>
        </p14:section>
        <p14:section name="Раздел без заголовка" id="{355E4491-EC7C-4EB1-9961-5211F393DAED}">
          <p14:sldIdLst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колаев Андрей" initials="СА" lastIdx="1" clrIdx="0">
    <p:extLst>
      <p:ext uri="{19B8F6BF-5375-455C-9EA6-DF929625EA0E}">
        <p15:presenceInfo xmlns:p15="http://schemas.microsoft.com/office/powerpoint/2012/main" userId="2c983f7128eb3f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88415" autoAdjust="0"/>
  </p:normalViewPr>
  <p:slideViewPr>
    <p:cSldViewPr snapToGrid="0">
      <p:cViewPr varScale="1">
        <p:scale>
          <a:sx n="76" d="100"/>
          <a:sy n="76" d="100"/>
        </p:scale>
        <p:origin x="12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249B-D622-45CE-B8E5-3A50AD4BFAA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E2657-9A30-473B-B431-637625761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54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E2657-9A30-473B-B431-637625761F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8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E2657-9A30-473B-B431-637625761F8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4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E2657-9A30-473B-B431-637625761F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5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E2657-9A30-473B-B431-637625761F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6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E2657-9A30-473B-B431-637625761F8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4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E2657-9A30-473B-B431-637625761F8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5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E67D56-AF0D-4C7E-A412-D29A35CAB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4B23351-5F5F-41EC-ADFD-65542EFEA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68B9BF-2F8E-47F1-98F2-67E8D578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B21D1C-9639-481F-B9CB-06A80048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124661-6B7E-455B-9959-F933C89E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7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39650B-3351-4877-A23D-736DDB31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406EDB6-0B70-45EA-A69C-79452F54B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41B5BF-2A20-44F1-9E85-A1389417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E69689-264A-4E2F-940B-B53776F7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E7E854-5E62-4E25-96D1-43E876D3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4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6C2CC2-F476-4534-ABE4-7128836F4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D66501-E840-4BDD-AD61-94C456430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266A74-CDE2-40DB-9A7A-9379CD80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153168-BD45-41C3-B8AB-985619E4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66805F-4122-4A58-81CF-E29DA76D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7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BF3806-F808-40A5-BAAB-FB362AA2E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0A2CD1-3280-42E2-A590-17D3730D8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BF6AAC-9272-47E2-A782-E260A6D0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0BDD57-49A6-491B-A3DF-EA3C343B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881DF9-4DD4-4E54-BC95-95BE3F6F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3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C3F3AC-2CF2-4335-807C-17B28E04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A80FCD-AC08-49A8-9028-8966B972A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275BF0-DD98-4C64-A930-929FC015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7F1317-113C-4459-8D78-58B2114A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539F15-C66B-4F93-97FB-4A094DE6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6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E0A4E8-CBAB-407C-B22C-77D0D721D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AC6839-98C6-4C8C-8A98-874F584D9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37D7ABE-4F8F-4897-BD30-8DBFD4616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FD83FA-1BD3-4C48-8AD5-27B85BFC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BB6252-C714-4F23-9781-95D2B9F0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DA42701-C4A5-4D99-ADD7-162784BE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38EBF1-0F5F-443A-B6DE-9E842DBC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8FC913F-3AFA-4A4E-88F2-105AB99F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980B5A-1AEA-4733-A552-5985339F2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A0BBBFB-9B71-4C38-B6E7-7D21742CE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E62C67E-C6C5-40C3-A6C1-961FC38B8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93AA060-431C-483A-B805-C2E9C4DE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F19C66A-EA05-4594-B8EB-0488C163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CD4C2CD-3DA5-4FAD-8CAB-6E3CF15E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4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3DE7F7-D2A8-4270-887A-45368BB4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86A7432-276D-47DF-AC9C-3051D8F1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5E992B7-4FEE-4815-87D8-A510D642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DE2CBC-F54D-43D2-8F94-A15A9BF2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6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D23BC33-B5EA-4A38-84A8-4616F321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AE65BC1-9055-43DD-A820-EF8A6309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323DD3-CB84-448D-9043-5DDFCEED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8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BCC15F-79EA-4031-9ACB-644F3028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5F1B9C-C00A-41D3-9516-960F17089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CAC36BF-16DA-491A-BD69-A2D6642D5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95F866-116D-4D09-B70A-C9A20409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1CC9806-C27A-4638-855F-D53B0951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BACCB8-0402-4A9B-A2B7-E3EF2773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1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E0586D-177A-4D97-8BF5-48216A8C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8EBBD09-3E81-46BA-8DE6-93F7A410E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116F08-760A-48D5-B4C4-93C27E043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FFEAFA-BBF3-4C2C-B2EB-F8438AA3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58EA972-DD8E-474D-9F3B-9A650C1E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DB27A6-C470-455C-B2FA-1A9AE451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A9062E-3056-447D-8C81-162DEB05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97D9B8-AD39-4961-8C5F-1F8B1CC0C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7F44FA-EECB-48DA-8F2A-9E2ACD3DA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240D-BA77-4649-9AA4-3325D09E80FA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8FD218-00C4-4E2B-B161-838DB9A20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FC0456-0A81-4302-951A-D57D6C84A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993F-25C5-478D-BFB2-A4258FF19A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45B7C4-7C5F-4E08-923C-0F5CC6E3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7439" y="2601119"/>
            <a:ext cx="5821681" cy="1655762"/>
          </a:xfrm>
        </p:spPr>
        <p:txBody>
          <a:bodyPr>
            <a:normAutofit fontScale="90000"/>
          </a:bodyPr>
          <a:lstStyle/>
          <a:p>
            <a:r>
              <a:rPr lang="ru-RU" dirty="0"/>
              <a:t>Сахарный диабет</a:t>
            </a:r>
            <a:r>
              <a:rPr lang="en-US" dirty="0"/>
              <a:t>: </a:t>
            </a:r>
            <a:r>
              <a:rPr lang="ru-RU" dirty="0"/>
              <a:t>проблемы 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69754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120044-E93E-468C-A52E-DC2ADA1CE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60" y="378564"/>
            <a:ext cx="11562819" cy="647943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dirty="0"/>
              <a:t>  </a:t>
            </a:r>
            <a:r>
              <a:rPr lang="ru-RU" sz="2400" dirty="0"/>
              <a:t>Сахарный диабет является важнейшей медицинской и социальной проблемой человечества в связи с высокой распространенностью, хроническим и пока неизлечимым течением болезни, возможным развитием опасных осложнений. Всемирная организация здравоохранения ставит сахарный диабет по своей значимости в один ряд с сердечно-сосудистыми и онкологическими заболеваниями.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/>
              <a:t>   Сахарный диабет не относится к новым болезням, обусловленным, как принято теперь говорить, «дефектами цивилизации». Это заболевание было известно 3500 лет назад в Древнем Египте, упоминания о «сахарной болезни» можно найти в древних медицинских трактатах Индии, Китая, Греции и Рима. В 19 в. Европейские врачи дали достаточно полное описание клинической картины сахарного диабета и его осложнений.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/>
              <a:t>   В настоящее время разработаны принципы и эффективные методы терапии сахарного диабета, позволяющие больному при его правильном отношении к лечению полноценно работать в большинстве профессий, создавать семью, путешествовать, в общем-иметь достаточно высокое качество жизни, т.е. физическое, психическое и социальное благополучие.</a:t>
            </a:r>
          </a:p>
          <a:p>
            <a:pPr algn="just">
              <a:spcBef>
                <a:spcPts val="600"/>
              </a:spcBef>
            </a:pPr>
            <a:endParaRPr lang="ru-RU" sz="24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400" dirty="0"/>
              <a:t>                                                                       Б.Л. Смолянский, В.Г. Лифляндский </a:t>
            </a:r>
          </a:p>
        </p:txBody>
      </p:sp>
    </p:spTree>
    <p:extLst>
      <p:ext uri="{BB962C8B-B14F-4D97-AF65-F5344CB8AC3E}">
        <p14:creationId xmlns:p14="http://schemas.microsoft.com/office/powerpoint/2010/main" val="77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3C80751-950E-4DF6-8EBE-06D6F7A66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5" y="1615083"/>
            <a:ext cx="2913199" cy="4636169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6B72E42-7899-4FD1-B6F0-3B8A4E394D26}"/>
              </a:ext>
            </a:extLst>
          </p:cNvPr>
          <p:cNvSpPr txBox="1">
            <a:spLocks/>
          </p:cNvSpPr>
          <p:nvPr/>
        </p:nvSpPr>
        <p:spPr>
          <a:xfrm>
            <a:off x="4009291" y="1318846"/>
            <a:ext cx="6962769" cy="3411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3F099C2-24AB-4411-BC13-C767B72BCE36}"/>
              </a:ext>
            </a:extLst>
          </p:cNvPr>
          <p:cNvSpPr txBox="1">
            <a:spLocks/>
          </p:cNvSpPr>
          <p:nvPr/>
        </p:nvSpPr>
        <p:spPr>
          <a:xfrm>
            <a:off x="4176345" y="1491914"/>
            <a:ext cx="7550433" cy="48825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  </a:t>
            </a:r>
            <a:r>
              <a:rPr lang="ru-RU" sz="2400" dirty="0"/>
              <a:t>Диабет не болезнь, а образ жизни. Если вы заболели, не надо отчаиваться, старайтесь активно поддерживать свой организм в нормальном состоянии с помощью диеты, лекарств и физических нагрузок. А этому диабетик должен быть обучен. Хочешь жить – учись! И не по переводным пособиям, бесполезных для российских диабетиков в силу своей неадаптированности к нашим условиям, и не по сомнительным трудам, советующим отказаться от лекарств и лечить диабет рыдающим дыханием или голодной диетой с десертом из гимнастики йогов, а по книгам, подобным той, которую вы держите сейчас в руках.  Следуя советам «Настольной книги диабетика», вы реально сократите все неудобства, связанные с вашей болезнью, и сможете вернуться к полноценной активной жизни во всех ее проявлениях</a:t>
            </a:r>
            <a:r>
              <a:rPr lang="ru-RU" dirty="0"/>
              <a:t>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9767DC10-A8BF-40C9-9D92-AA94A16C3862}"/>
              </a:ext>
            </a:extLst>
          </p:cNvPr>
          <p:cNvSpPr txBox="1">
            <a:spLocks/>
          </p:cNvSpPr>
          <p:nvPr/>
        </p:nvSpPr>
        <p:spPr>
          <a:xfrm>
            <a:off x="456461" y="378564"/>
            <a:ext cx="10515600" cy="755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616.4 А-91 Астамирова, Х</a:t>
            </a:r>
            <a:r>
              <a:rPr lang="ru-RU" sz="2400" dirty="0" smtClean="0"/>
              <a:t>. С</a:t>
            </a:r>
            <a:r>
              <a:rPr lang="ru-RU" sz="2400" dirty="0"/>
              <a:t>. Настольная книга диабетика / Х. </a:t>
            </a:r>
            <a:r>
              <a:rPr lang="ru-RU" sz="2400" dirty="0" smtClean="0"/>
              <a:t>С. </a:t>
            </a:r>
            <a:r>
              <a:rPr lang="ru-RU" sz="2400" dirty="0"/>
              <a:t>Астамирова , М. С. Ахманов. </a:t>
            </a:r>
            <a:r>
              <a:rPr lang="ru-RU" sz="2400" dirty="0" smtClean="0"/>
              <a:t>- 4-е </a:t>
            </a:r>
            <a:r>
              <a:rPr lang="ru-RU" sz="2400" dirty="0"/>
              <a:t>изд., обновленное. – Москва : Эксмо, 2010. - 320 с. – </a:t>
            </a:r>
            <a:r>
              <a:rPr lang="en-US" sz="2400" dirty="0"/>
              <a:t>ISBN 978-5-699-04658-4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00FA5E5-9AC0-40E2-AC23-03EC08C4F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9" y="1608994"/>
            <a:ext cx="2956405" cy="45090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8CC9A40-797A-4DBC-BD21-9691EF98210D}"/>
              </a:ext>
            </a:extLst>
          </p:cNvPr>
          <p:cNvSpPr txBox="1">
            <a:spLocks/>
          </p:cNvSpPr>
          <p:nvPr/>
        </p:nvSpPr>
        <p:spPr>
          <a:xfrm>
            <a:off x="368970" y="149469"/>
            <a:ext cx="11238830" cy="763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9600" dirty="0"/>
              <a:t>616.4 С-515 Смолянский, Б. Л. Сахарный диабет : от А до Я / Б. Л. Смолянский, В. Г.  </a:t>
            </a:r>
            <a:r>
              <a:rPr lang="ru-RU" sz="9600" dirty="0" err="1" smtClean="0"/>
              <a:t>Лифляндский</a:t>
            </a:r>
            <a:r>
              <a:rPr lang="ru-RU" sz="9600" dirty="0" smtClean="0"/>
              <a:t>. </a:t>
            </a:r>
            <a:r>
              <a:rPr lang="ru-RU" sz="9600" dirty="0"/>
              <a:t>– Москва : Олма Медиа Групп, 2008. – 640 с. – </a:t>
            </a:r>
            <a:r>
              <a:rPr lang="en-US" sz="9600" dirty="0"/>
              <a:t>ISBN </a:t>
            </a:r>
            <a:r>
              <a:rPr lang="en-US" sz="9600" dirty="0" smtClean="0"/>
              <a:t>978-5-373-01860-9</a:t>
            </a:r>
            <a:r>
              <a:rPr lang="ru-RU" sz="9600" dirty="0"/>
              <a:t>.</a:t>
            </a:r>
            <a:r>
              <a:rPr lang="ru-RU" sz="9600" dirty="0" smtClean="0"/>
              <a:t>  </a:t>
            </a:r>
            <a:endParaRPr lang="ru-RU" sz="9600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607FF24E-7D4A-4032-8CE2-D325B87E741A}"/>
              </a:ext>
            </a:extLst>
          </p:cNvPr>
          <p:cNvSpPr txBox="1">
            <a:spLocks/>
          </p:cNvSpPr>
          <p:nvPr/>
        </p:nvSpPr>
        <p:spPr>
          <a:xfrm>
            <a:off x="4176345" y="1491914"/>
            <a:ext cx="6795715" cy="32379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0015" y="913432"/>
            <a:ext cx="81830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  Эта уникальная книга содержит последнюю научную информацию о современнейших аспектах лекарственного лечения сахарного диабета и профилактики грозных осложнений этого заболевания. Рекомендации ведущих медицинских организаций мира, отечественные и зарубежные публикации последних лет, анализ результатов лечения по данным доказательной медицины – все это вы найдете на страницах справочника.</a:t>
            </a:r>
          </a:p>
          <a:p>
            <a:pPr algn="just"/>
            <a:r>
              <a:rPr lang="ru-RU" sz="2400" dirty="0"/>
              <a:t>  Из книги вы узнаете об изменениях традиционных, и ранее казавшихся незыблемыми, подходов к диетотерапии сахарного диабета и о принципах лечения метаболического синдрома.</a:t>
            </a:r>
          </a:p>
          <a:p>
            <a:pPr algn="just"/>
            <a:r>
              <a:rPr lang="ru-RU" sz="2400" dirty="0"/>
              <a:t>  Данная книга предназначена для больных сахарным диабетом и их близких. В некоторой степени она может быть полезной и медицинским работникам, в том числе студентам медицинских вузов и училищ.</a:t>
            </a:r>
          </a:p>
        </p:txBody>
      </p:sp>
    </p:spTree>
    <p:extLst>
      <p:ext uri="{BB962C8B-B14F-4D97-AF65-F5344CB8AC3E}">
        <p14:creationId xmlns:p14="http://schemas.microsoft.com/office/powerpoint/2010/main" val="16095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4045034-FF53-4744-81A4-F9993A99C72F}"/>
              </a:ext>
            </a:extLst>
          </p:cNvPr>
          <p:cNvSpPr txBox="1">
            <a:spLocks/>
          </p:cNvSpPr>
          <p:nvPr/>
        </p:nvSpPr>
        <p:spPr>
          <a:xfrm>
            <a:off x="4079631" y="1494691"/>
            <a:ext cx="7913076" cy="49551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000" dirty="0"/>
              <a:t>  </a:t>
            </a:r>
            <a:r>
              <a:rPr lang="ru-RU" sz="2400" dirty="0"/>
              <a:t>В руководстве обобщен 10-летний опыт работы авторов в области изучения психосоматических аспектов сахарного диабета. Рассмотрена роль психического стресса в возникновении и течении сахарного диабета, представлены данные о психологических особенностях пациентов, внутренней картине болезни. Представлены новые подходы к психотерапии, а также основные направления медико-психосоциальной помощи пациентам с одним из наиболее распространенных эндокринных заболеваний.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  Руководство предназначено для врачей-эндокринологов, терапевтов, врачей общей практики, психотерапевтов, клинических психологов, принимающих участие в оказании помощи больным сахарным диабетом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BD7B3219-2D15-4798-944D-30D24A95AC96}"/>
              </a:ext>
            </a:extLst>
          </p:cNvPr>
          <p:cNvSpPr txBox="1">
            <a:spLocks/>
          </p:cNvSpPr>
          <p:nvPr/>
        </p:nvSpPr>
        <p:spPr>
          <a:xfrm>
            <a:off x="557337" y="229862"/>
            <a:ext cx="10396400" cy="10022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33A0DDC-04D6-48F8-A382-D6C7833BA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7" y="1678312"/>
            <a:ext cx="3161809" cy="458793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AD8E9A2-FE53-48BF-BF7F-6394488C3437}"/>
              </a:ext>
            </a:extLst>
          </p:cNvPr>
          <p:cNvSpPr/>
          <p:nvPr/>
        </p:nvSpPr>
        <p:spPr>
          <a:xfrm>
            <a:off x="385382" y="69276"/>
            <a:ext cx="11510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400" dirty="0"/>
              <a:t>616.4 С-22 Сахарный диабет : психосоматические аспекты : руководство для врачей / П. И. Сидоров, А. Г. Соловьев, И. А. Новикова, Н</a:t>
            </a:r>
            <a:r>
              <a:rPr lang="ru-RU" sz="2400" dirty="0" smtClean="0"/>
              <a:t>. Н</a:t>
            </a:r>
            <a:r>
              <a:rPr lang="ru-RU" sz="2400" dirty="0"/>
              <a:t>. Мулькова. / под редакцией П. И. Сидорова. – Санкт-Петербург : </a:t>
            </a:r>
            <a:r>
              <a:rPr lang="ru-RU" sz="2400" dirty="0" err="1" smtClean="0"/>
              <a:t>СпецЛит</a:t>
            </a:r>
            <a:r>
              <a:rPr lang="ru-RU" sz="2400" dirty="0"/>
              <a:t>, 2010. </a:t>
            </a:r>
            <a:r>
              <a:rPr lang="ru-RU" sz="2400" dirty="0" smtClean="0"/>
              <a:t>- 174 </a:t>
            </a:r>
            <a:r>
              <a:rPr lang="ru-RU" sz="2400" dirty="0"/>
              <a:t>с</a:t>
            </a:r>
            <a:r>
              <a:rPr lang="ru-RU" sz="2400" dirty="0" smtClean="0"/>
              <a:t>. - </a:t>
            </a:r>
            <a:r>
              <a:rPr lang="en-US" sz="2400" dirty="0"/>
              <a:t>ISBN 978-5-299-00418-2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8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4045034-FF53-4744-81A4-F9993A99C72F}"/>
              </a:ext>
            </a:extLst>
          </p:cNvPr>
          <p:cNvSpPr txBox="1">
            <a:spLocks/>
          </p:cNvSpPr>
          <p:nvPr/>
        </p:nvSpPr>
        <p:spPr>
          <a:xfrm>
            <a:off x="4033479" y="1898644"/>
            <a:ext cx="7702060" cy="473847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dirty="0"/>
              <a:t>  </a:t>
            </a:r>
            <a:r>
              <a:rPr lang="ru-RU" sz="2600" dirty="0"/>
              <a:t>Эта книга предназначена самому широкому кругу читателей: тем , кто заботится о своем здоровье и хочет предотвратить опасное заболевание; тем, кто уже болен и нуждается в советах и рекомендациях. Думаем, книга во многих своих частях будет </a:t>
            </a:r>
            <a:r>
              <a:rPr lang="ru-RU" sz="2600" dirty="0" smtClean="0"/>
              <a:t>небезынтересна </a:t>
            </a:r>
            <a:r>
              <a:rPr lang="ru-RU" sz="2600" dirty="0"/>
              <a:t>и специалистам – врачам-эндокринологам, медицинским сестрам, которые имеют дело с больными сахарным диабетом.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600" dirty="0"/>
              <a:t>  Подробности о сахарном диабете должны знать люди, близкие больным, родители, дети, потому что, по точному определению, диабет не столько болезнь. Сколько образ жизни. Значит, надо быть в курсе дела всем, от кого зависит создание условий жизни больного сахарным диабетом.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600" dirty="0"/>
              <a:t> 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BD7B3219-2D15-4798-944D-30D24A95AC96}"/>
              </a:ext>
            </a:extLst>
          </p:cNvPr>
          <p:cNvSpPr txBox="1">
            <a:spLocks/>
          </p:cNvSpPr>
          <p:nvPr/>
        </p:nvSpPr>
        <p:spPr>
          <a:xfrm>
            <a:off x="456460" y="378564"/>
            <a:ext cx="11158177" cy="755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616.4 Б-895 Брусенская, И. В. Настольная книга больных диабетом / И. В. Брусенская. </a:t>
            </a:r>
            <a:r>
              <a:rPr lang="ru-RU" sz="2400" dirty="0" smtClean="0"/>
              <a:t>- </a:t>
            </a:r>
            <a:r>
              <a:rPr lang="ru-RU" sz="2400" dirty="0"/>
              <a:t>Ростов-на-Дону : Феникс, 2004. – 320 с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3C59703-146C-4B06-B6CD-059973CE7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61" y="1608498"/>
            <a:ext cx="3209931" cy="47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4045034-FF53-4744-81A4-F9993A99C72F}"/>
              </a:ext>
            </a:extLst>
          </p:cNvPr>
          <p:cNvSpPr txBox="1">
            <a:spLocks/>
          </p:cNvSpPr>
          <p:nvPr/>
        </p:nvSpPr>
        <p:spPr>
          <a:xfrm>
            <a:off x="4264268" y="1802423"/>
            <a:ext cx="7514493" cy="53633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   Простые и понятные рекомендации по диетическому питанию больных сахарным диабетом 1-го и 2-го типов, изложенные в этой книге, помогут нормализовать уровень сахара в крови. Соблюдение правил питания в сочетании с инсулином или таблетированными противодиабетическими средствами позволит избежать осложнений сахарного диабета и поддерживать оптимальный вес тела.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   Как избежать сахарного диабета во время беременности? Как оказать первую помощь при гипогликемии и кетоацидозе? Как сахарный диабет влияет на течение беременности? Ответы на эти и другие вопросы вы найдете на страницах данной книги.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BD7B3219-2D15-4798-944D-30D24A95AC96}"/>
              </a:ext>
            </a:extLst>
          </p:cNvPr>
          <p:cNvSpPr txBox="1">
            <a:spLocks/>
          </p:cNvSpPr>
          <p:nvPr/>
        </p:nvSpPr>
        <p:spPr>
          <a:xfrm>
            <a:off x="394915" y="431318"/>
            <a:ext cx="11123008" cy="755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616.4 С-515 Смолянский, Б. Л. Сахарный диабет – выбор диеты / Б</a:t>
            </a:r>
            <a:r>
              <a:rPr lang="ru-RU" sz="2400" dirty="0" smtClean="0"/>
              <a:t>. Л</a:t>
            </a:r>
            <a:r>
              <a:rPr lang="ru-RU" sz="2400" dirty="0"/>
              <a:t>. Смолянский, В</a:t>
            </a:r>
            <a:r>
              <a:rPr lang="ru-RU" sz="2400" dirty="0" smtClean="0"/>
              <a:t>. Г</a:t>
            </a:r>
            <a:r>
              <a:rPr lang="ru-RU" sz="2400" dirty="0"/>
              <a:t>. Лифляндский. – Санкт-Петербург ; Москва : Издательский Дом Нева, 2005. – </a:t>
            </a:r>
            <a:r>
              <a:rPr lang="ru-RU" sz="2400" dirty="0" smtClean="0"/>
              <a:t>160 с</a:t>
            </a:r>
            <a:r>
              <a:rPr lang="ru-RU" sz="2400" dirty="0"/>
              <a:t>. – </a:t>
            </a:r>
            <a:r>
              <a:rPr lang="en-US" sz="2400" dirty="0"/>
              <a:t>ISBN 5-7654-4489-X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52B5AA-2926-496E-BA0B-92E2914EC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657595"/>
            <a:ext cx="3719147" cy="51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4045034-FF53-4744-81A4-F9993A99C72F}"/>
              </a:ext>
            </a:extLst>
          </p:cNvPr>
          <p:cNvSpPr txBox="1">
            <a:spLocks/>
          </p:cNvSpPr>
          <p:nvPr/>
        </p:nvSpPr>
        <p:spPr>
          <a:xfrm>
            <a:off x="4097215" y="2162908"/>
            <a:ext cx="7473462" cy="39378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  Сахарный диабет. Наверное, многие из вас слышали об этом заболевании, а возможно, вы сами страдаете им. Как же помочь себе и близким жить с этим заболеванием?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  В книге в доступной форме рассказано о течении сахарного диабета и немедикаментозных методах его лечения: фитотерапии, диетотерапии, лечебной физкультуре.</a:t>
            </a: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   Книга рассчитана на широкий круг читателей.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BD7B3219-2D15-4798-944D-30D24A95AC96}"/>
              </a:ext>
            </a:extLst>
          </p:cNvPr>
          <p:cNvSpPr txBox="1">
            <a:spLocks/>
          </p:cNvSpPr>
          <p:nvPr/>
        </p:nvSpPr>
        <p:spPr>
          <a:xfrm>
            <a:off x="456461" y="378564"/>
            <a:ext cx="10515600" cy="755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400" dirty="0"/>
              <a:t>616.4 Н-196 Назина, Ю. В. Диабет : лучшие рецепты народной медицины от А до Я / Ю. В. Назина. – Москва : Олма Медиа Групп, 2007. – 256 с</a:t>
            </a:r>
            <a:r>
              <a:rPr lang="ru-RU" sz="2400" dirty="0" smtClean="0"/>
              <a:t>. </a:t>
            </a:r>
            <a:r>
              <a:rPr lang="ru-RU" sz="2400" dirty="0"/>
              <a:t>– </a:t>
            </a:r>
            <a:r>
              <a:rPr lang="en-US" sz="2400" dirty="0"/>
              <a:t>ISBN 978-5-373-00507-4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50DF54-E85C-49AD-B124-00BBA9660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1" y="1600200"/>
            <a:ext cx="3499338" cy="50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4045034-FF53-4744-81A4-F9993A99C72F}"/>
              </a:ext>
            </a:extLst>
          </p:cNvPr>
          <p:cNvSpPr txBox="1">
            <a:spLocks/>
          </p:cNvSpPr>
          <p:nvPr/>
        </p:nvSpPr>
        <p:spPr>
          <a:xfrm>
            <a:off x="1536700" y="1530838"/>
            <a:ext cx="9473461" cy="31736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6000" dirty="0">
                <a:latin typeface="Georgia" pitchFamily="18" charset="0"/>
              </a:rPr>
              <a:t>Спасибо за внимание !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649CC-EDF7-4730-A13A-C558F3BAB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374900"/>
            <a:ext cx="10947399" cy="234950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Выставку подготовила зав. сектором ОНЛ Воронина И.П.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9CC8B019-720C-4079-9957-4F4B8490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0" y="3848100"/>
            <a:ext cx="11557000" cy="176530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Книги находятся в каб. 22</a:t>
            </a:r>
          </a:p>
        </p:txBody>
      </p:sp>
    </p:spTree>
    <p:extLst>
      <p:ext uri="{BB962C8B-B14F-4D97-AF65-F5344CB8AC3E}">
        <p14:creationId xmlns:p14="http://schemas.microsoft.com/office/powerpoint/2010/main" val="34447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1059</Words>
  <Application>Microsoft Office PowerPoint</Application>
  <PresentationFormat>Широкоэкранный</PresentationFormat>
  <Paragraphs>37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Тема Office</vt:lpstr>
      <vt:lpstr>Сахарный диабет: проблемы и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Выставку подготовила зав. сектором ОНЛ Воронина И.П.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Сахарный диабет: проблемы и решения</dc:title>
  <dc:creator>Соколаев Андрей</dc:creator>
  <cp:lastModifiedBy>User2</cp:lastModifiedBy>
  <cp:revision>64</cp:revision>
  <dcterms:created xsi:type="dcterms:W3CDTF">2020-11-14T10:52:24Z</dcterms:created>
  <dcterms:modified xsi:type="dcterms:W3CDTF">2020-12-09T07:28:09Z</dcterms:modified>
</cp:coreProperties>
</file>