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316" r:id="rId3"/>
    <p:sldId id="317" r:id="rId4"/>
    <p:sldId id="320" r:id="rId5"/>
    <p:sldId id="322" r:id="rId6"/>
    <p:sldId id="321" r:id="rId7"/>
    <p:sldId id="318" r:id="rId8"/>
    <p:sldId id="323" r:id="rId9"/>
    <p:sldId id="324" r:id="rId10"/>
    <p:sldId id="325" r:id="rId11"/>
    <p:sldId id="319" r:id="rId12"/>
    <p:sldId id="326" r:id="rId13"/>
    <p:sldId id="327" r:id="rId14"/>
    <p:sldId id="328" r:id="rId15"/>
    <p:sldId id="329" r:id="rId16"/>
    <p:sldId id="330" r:id="rId17"/>
    <p:sldId id="331" r:id="rId18"/>
    <p:sldId id="334" r:id="rId19"/>
    <p:sldId id="33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C5DF-5263-47BA-8809-7D96C5508EEC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C456-594E-480C-B9AE-3349B6755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C5DF-5263-47BA-8809-7D96C5508EEC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C456-594E-480C-B9AE-3349B6755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C5DF-5263-47BA-8809-7D96C5508EEC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C456-594E-480C-B9AE-3349B6755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C5DF-5263-47BA-8809-7D96C5508EEC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C456-594E-480C-B9AE-3349B6755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C5DF-5263-47BA-8809-7D96C5508EEC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C456-594E-480C-B9AE-3349B6755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C5DF-5263-47BA-8809-7D96C5508EEC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C456-594E-480C-B9AE-3349B6755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C5DF-5263-47BA-8809-7D96C5508EEC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C456-594E-480C-B9AE-3349B6755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C5DF-5263-47BA-8809-7D96C5508EEC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C456-594E-480C-B9AE-3349B6755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C5DF-5263-47BA-8809-7D96C5508EEC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C456-594E-480C-B9AE-3349B6755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C5DF-5263-47BA-8809-7D96C5508EEC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C456-594E-480C-B9AE-3349B6755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C5DF-5263-47BA-8809-7D96C5508EEC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C456-594E-480C-B9AE-3349B6755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BC5DF-5263-47BA-8809-7D96C5508EEC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8C456-594E-480C-B9AE-3349B6755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8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4;&#1080;&#1088;&#1090;%20&#1074;&#1099;&#1089;\&#1095;&#1077;&#1083;&#1086;&#1074;&#1077;&#1082;%20&#1074;%20&#1088;&#1072;&#1089;&#1087;&#1072;&#1096;&#1086;&#1085;&#1082;&#1077;\valeriya_-_volshebnyy_dom_roddom_(zaycev.net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User.AUST\Рабочий стол\дети\depositphotos_11527532-stock-illustration-babies-scrapbo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Documents and Settings\User.AUST\Рабочий стол\дети\5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1857364"/>
            <a:ext cx="5286412" cy="500063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14480" y="6143644"/>
            <a:ext cx="542928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ЧЕЛОВЕК  В  РАСПАШОНКЕ</a:t>
            </a:r>
            <a:endParaRPr lang="ru-RU" sz="32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valeriya_-_volshebnyy_dom_roddom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.AUST\Рабочий стол\дети\img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2" name="AutoShape 2" descr="https://www.mmbook.ru/img/product/0df426ef03ffd5d06ad5bf3b3885812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 descr="C:\Documents and Settings\User.AUST\Рабочий стол\дети\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4143380"/>
            <a:ext cx="3500462" cy="271462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126" name="Picture 6" descr="C:\Documents and Settings\User.AUST\Рабочий стол\дети\0df426ef03ffd5d06ad5bf3b388581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5640">
            <a:off x="5787493" y="1504338"/>
            <a:ext cx="3060324" cy="459401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142844" y="285728"/>
            <a:ext cx="885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                       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А.В. Завьялова, Е.Г. Кузнецова</a:t>
            </a:r>
          </a:p>
          <a:p>
            <a:r>
              <a:rPr lang="ru-RU" sz="2600" b="1" dirty="0" smtClean="0"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ПРОДУКТЫ ПИТАНИЯ ДЛЯ ДЕТЕЙ РАННЕГО ВОЗРАСТА.   </a:t>
            </a:r>
          </a:p>
          <a:p>
            <a:r>
              <a:rPr lang="ru-RU" sz="2600" b="1" dirty="0" smtClean="0">
                <a:solidFill>
                  <a:srgbClr val="7030A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                   Справочник для врачей </a:t>
            </a:r>
            <a:endParaRPr lang="ru-RU" sz="2600" b="1" dirty="0">
              <a:solidFill>
                <a:srgbClr val="7030A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1500174"/>
            <a:ext cx="607223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616-053 П 685 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Продукты питания для детей раннего возраста. Справочник для врачей / под редакцией  Р. Р. Шиляева,  Л. С. Намазовой, Е. Б. Копиловой.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Москва : ФГОУ «ВУНМЦ Росздрава»,  2008.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448 с.  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3000372"/>
            <a:ext cx="57864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справочнике приведены основные продукты питания для вскармливания здоровых и больных детей раннего возраста, представленные в настоящее время на российском рынке. В приложении даны схемы и правила введения новых смесей, продуктов и блюд прикорма.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Documents and Settings\User.AUST\Рабочий стол\дети\depositphotos_11527532-stock-illustration-babies-scrapb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C:\Documents and Settings\User.AUST\Рабочий стол\дети\grudnich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696" y="1428736"/>
            <a:ext cx="7715304" cy="528638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User.AUST\Рабочий стол\дети\img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7" name="Picture 3" descr="C:\Documents and Settings\User.AUST\Рабочий стол\дети\420x700_633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94161">
            <a:off x="690646" y="3042562"/>
            <a:ext cx="2128223" cy="33625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857224" y="500042"/>
            <a:ext cx="8072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   И.П. Брязгунов, В.А. Доскин, В.В. Ляшко,                        Е.П. Бомбардинова, О.А. Малиевский, М.В. Костиков</a:t>
            </a:r>
          </a:p>
          <a:p>
            <a:r>
              <a:rPr lang="ru-RU" sz="36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  </a:t>
            </a:r>
            <a:r>
              <a:rPr lang="ru-RU" sz="3600" b="1" dirty="0" smtClean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Все о здоровье ребенка</a:t>
            </a:r>
          </a:p>
          <a:p>
            <a:r>
              <a:rPr lang="ru-RU" sz="2400" dirty="0" smtClean="0"/>
              <a:t>                   </a:t>
            </a:r>
            <a:r>
              <a:rPr lang="ru-RU" sz="2400" b="1" dirty="0" smtClean="0">
                <a:solidFill>
                  <a:srgbClr val="0070C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Руководство для родителей</a:t>
            </a:r>
            <a:endParaRPr lang="ru-RU" sz="2400" b="1" dirty="0">
              <a:solidFill>
                <a:srgbClr val="0070C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612" y="2214554"/>
            <a:ext cx="64293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616-053 В 841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Все о здоровье ребенка : руководство для родителей / под редакцией  И. П. Брязгунова. – Москва : Издательство Института Психотерапии,  2002. – 766 с.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0" y="3571876"/>
            <a:ext cx="58579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Все родители мечтают о том, чтобы их ребенок был здоровым и крепким. Данная книга посвящена сохранению и укреплению здоровья ребенка, особенностям детской психологии и воспитания.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Книга адресована не только родителям, но и специалистам самого широкого профиля – врачам, педагогам, воспитателям и всем тем, кого волнуют проблемы здоровья будущего поколения.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User.AUST\Рабочий стол\дети\img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0" name="Picture 2" descr="C:\Documents and Settings\User.AUST\Рабочий стол\дети\8092d4a1be99768c9fac2778d4624cf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26335">
            <a:off x="6323321" y="2460363"/>
            <a:ext cx="2198274" cy="32283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428596" y="428604"/>
            <a:ext cx="81439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                              </a:t>
            </a:r>
            <a:r>
              <a:rPr lang="ru-RU" sz="3200" b="1" dirty="0" smtClean="0">
                <a:solidFill>
                  <a:srgbClr val="0070C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С. М. Мартынов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ЗДОРОВЬЕ РЕБЕНКА В ВАШИХ РУКАХ</a:t>
            </a:r>
          </a:p>
          <a:p>
            <a:r>
              <a:rPr lang="ru-RU" sz="2400" b="1" dirty="0" smtClean="0"/>
              <a:t>                   </a:t>
            </a:r>
            <a:r>
              <a:rPr lang="ru-RU" sz="2400" b="1" dirty="0" smtClean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Советы практического врача-педиатра   </a:t>
            </a:r>
            <a:endParaRPr lang="ru-RU" sz="2400" b="1" dirty="0">
              <a:solidFill>
                <a:srgbClr val="00B05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57364"/>
            <a:ext cx="67865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616-053 М 294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Мартынов, С. М. Здоровье ребенка в ваших руках. – Москва : КРОН-ПРЕСС, 1997. – 336 с.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3214686"/>
            <a:ext cx="5786478" cy="2933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Из этой книги вы узнаете о том, как с детства сберечь зрение, подобрать очки, избежать кариеса, предупредить появление аллергии и что предпринять, если она есть, что означает здоровое питание ребенка, как закаливать малыша, если он часто простужается. Отдельная глава посвящена подготовке к школе. Доверьтесь этой книге, ведь автор занимается восстановлением здоровья часто болеющих детей.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User.AUST\Рабочий стол\дети\img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6858000"/>
          </a:xfrm>
          <a:prstGeom prst="rect">
            <a:avLst/>
          </a:prstGeom>
          <a:noFill/>
        </p:spPr>
      </p:pic>
      <p:pic>
        <p:nvPicPr>
          <p:cNvPr id="33794" name="Picture 2" descr="C:\Documents and Settings\User.AUST\Рабочий стол\дети\18426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64019">
            <a:off x="689618" y="2657978"/>
            <a:ext cx="2240874" cy="35219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14282" y="357166"/>
            <a:ext cx="8929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               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Под редакцией Н.Н. Володина</a:t>
            </a:r>
          </a:p>
          <a:p>
            <a:r>
              <a:rPr lang="ru-RU" sz="3200" b="1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АКТУАЛЬНЫЕ ПРОБЛЕМЫ НЕОНАТОЛОГИИ</a:t>
            </a:r>
            <a:endParaRPr lang="ru-RU" sz="3200" b="1" dirty="0"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1285860"/>
            <a:ext cx="88583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616-053 А 437 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Актуальные проблемы неонатологии / под редакцией  Н. Н. Володина. – Москва : ГЭОТАР-МЕД, 2004. – 448 с. 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6116" y="2143116"/>
            <a:ext cx="58578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В настоящее издание включены фрагменты научных исследований, проведенных в 2000-2003 гг. под руководством и при непосредственном участии зав. кафедрой неонатолигии ФУВ РГМУ,  Президента Российской ассоциации специалистов перинатальной медицины, докт. мед. наук, проф., акад. РАМН Н.Н. Володина.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  Разработанные классификации, методические рекомендации для врачей, протоколы профилактики, диагностики и лечения патологических состояний плода и новорожденного утверждены в установленном порядке и внедрены в практическую работу учреждений Российской Федерации.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User.AUST\Рабочий стол\дети\img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18" name="Picture 2" descr="C:\Documents and Settings\User.AUST\Рабочий стол\дети\Неотложные_состояния_детей_Петруши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84087">
            <a:off x="6325944" y="2111022"/>
            <a:ext cx="2257405" cy="34644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642910" y="214290"/>
            <a:ext cx="7786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rgbClr val="C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lvl="1"/>
            <a:r>
              <a:rPr lang="ru-RU" sz="3200" b="1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НЕОТЛОЖНЫЕ СОСТОЯНИЯ У ДЕТЕЙ</a:t>
            </a:r>
            <a:endParaRPr lang="ru-RU" sz="3200" b="1" dirty="0"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85728"/>
            <a:ext cx="8554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Петрушина А.Д., Мальченко Л.А., Кретинина Л.Н. и др.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1214422"/>
            <a:ext cx="607223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616-053 Н 528 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Неотложные состояния у детей / А. Д. Петрушина, Л. А. Мальченко, Л. Н. Кретинина [и др.] ; под редакцией А. Д. Петрушиной. – Москва : Медицинское информационное агентство,  2007. – 216 с. : ил.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2786058"/>
            <a:ext cx="56436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 Представлены с современных позиций сведения по клинической диагностике и объему неотложной терапии детям в условиях оказания экстренной помощи при наиболее распространенных  в практике врача-педиатра патологических синдромах и заболеваниях, а также при несчастных случаях.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Для педиатров общей практики, а также врачей других специальностей, интернов и студентов  пед. факультетов  медицинских вузов.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Documents and Settings\User.AUST\Рабочий стол\дети\depositphotos_11527532-stock-illustration-babies-scrapb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4" name="Picture 4" descr="https://avatars.mds.yandex.net/get-pdb/231404/82ae9d77-1526-4363-b6df-c5becdec2b89/s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85926"/>
            <a:ext cx="7929618" cy="507207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User.AUST\Рабочий стол\дети\depositphotos_11527532-stock-illustration-babies-scrapb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674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2357431"/>
            <a:ext cx="885831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   </a:t>
            </a:r>
            <a:r>
              <a:rPr lang="ru-RU" sz="2400" b="1" dirty="0" smtClean="0"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Оказывается, дети — это самое прекрасное чудо на земле. Подумать только, что есть на свете маленькие человечки, которые каждому протягивают ручонки и про каждого думают, что он хороший и добрый. Человечки, для которых неважно, красивое у тебя лицо или дурное, они всех готовы с радостью целовать, всякого любят —        старого и молодого, богатого и бедного!   </a:t>
            </a:r>
          </a:p>
          <a:p>
            <a:r>
              <a:rPr lang="ru-RU" sz="2400" b="1" dirty="0" smtClean="0"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                                                                               (Сельма   Лагерлеф)</a:t>
            </a:r>
          </a:p>
          <a:p>
            <a:endParaRPr lang="ru-RU" sz="2000" b="1" dirty="0">
              <a:solidFill>
                <a:schemeClr val="accent4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.AUST\Рабочий стол\дети\depositphotos_13913507-Seamless-background-its-a-girl-with-toys-clothing-and-accessories-dood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Documents and Settings\User.AUST\Рабочий стол\дети\s1200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53810">
            <a:off x="195842" y="164168"/>
            <a:ext cx="4104807" cy="280246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0" name="Picture 6" descr="C:\Documents and Settings\User.AUST\Рабочий стол\дети\image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81627">
            <a:off x="4870472" y="-13142"/>
            <a:ext cx="3857164" cy="302147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32" name="Picture 8" descr="C:\Documents and Settings\User.AUST\Рабочий стол\дети\3523e3bb03a010bfeade795504b6abf5--newborn-session-newborn-pictur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3571876"/>
            <a:ext cx="2714644" cy="30926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8" name="Picture 14" descr="C:\Documents and Settings\User.AUST\Рабочий стол\дети\179646396_71ef5a0003a117dcc13ddf1c309bd61f_8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3500438"/>
            <a:ext cx="3143272" cy="30289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39" name="Picture 15" descr="C:\Documents and Settings\User.AUST\Рабочий стол\дети\Первые-дни-с-новорожденным-дом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3643314"/>
            <a:ext cx="2928958" cy="2928958"/>
          </a:xfrm>
          <a:prstGeom prst="hear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42844" y="2714620"/>
            <a:ext cx="885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 Здоровья  Вам  и  Вашим  детям !!!</a:t>
            </a:r>
            <a:endParaRPr lang="ru-RU" sz="40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User.AUST\Рабочий стол\дети\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64357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357158" y="5500702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ВЫСТАВКУ ПОДГОТОВИЛА</a:t>
            </a:r>
          </a:p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ВЕДУЩИЙ БИБЛИОТЕКАРЬ</a:t>
            </a:r>
          </a:p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БОРДЮГОВА ОЛЬГА ВЛАДИМИРОВНА</a:t>
            </a:r>
          </a:p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Использована  песня в исполнении Валерии «Родильный дом»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User.AUST\Рабочий стол\дети\depositphotos_11527532-stock-illustration-babies-scrapb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2357430"/>
            <a:ext cx="8858312" cy="2195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«Без детей нельзя было бы так любить человечество»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Федор  Достоевский</a:t>
            </a:r>
            <a:endParaRPr lang="ru-RU" sz="24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52" name="Picture 4" descr="C:\Documents and Settings\User.AUST\Рабочий стол\дети\1311228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786190"/>
            <a:ext cx="4000528" cy="307181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.AUST\Рабочий стол\дети\depositphotos_11527532-stock-illustration-babies-scrapb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Documents and Settings\User.AUST\Рабочий стол\дети\1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000240"/>
            <a:ext cx="7286644" cy="485776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.AUST\Рабочий стол\дети\img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14348" y="285728"/>
            <a:ext cx="750099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                     Н.Ю. Рылова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    </a:t>
            </a:r>
            <a:r>
              <a:rPr lang="ru-RU" sz="3600" b="1" dirty="0" smtClean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НОВОРОЖДЕННЫЙ  РЕБЕНОК</a:t>
            </a:r>
            <a:endParaRPr lang="ru-RU" sz="3600" b="1" dirty="0">
              <a:solidFill>
                <a:srgbClr val="FF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357298"/>
            <a:ext cx="878687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616-053 Р 95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Рылова, Н. Ю. Новорожденный ребенок : учебное пособие / Н. Ю. Рылова. – Москва : Эксмо, 2008. – 352 с. – (Медицинское образование).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857496"/>
            <a:ext cx="47149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Учебное пособие посвящено     актуальным вопросам неонтологии и содержит материалы по основным разделам: здоровый доношенный и недоношенный ребенок, выхаживание здорового новорожденного, заболевания новорожденного ребенка, особенности ухода за больным новорожденным.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76" name="AutoShape 4" descr="https://img-gorod.ru/web/215/2152204/jpg/2152204_detai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img-gorod.ru/web/215/2152204/jpg/2152204_detai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 descr="C:\Documents and Settings\User.AUST\Рабочий стол\2152204_deta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40477">
            <a:off x="5191795" y="3055526"/>
            <a:ext cx="2182360" cy="31321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.AUST\Рабочий стол\дети\img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428604"/>
            <a:ext cx="814393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                           </a:t>
            </a:r>
            <a:r>
              <a:rPr lang="ru-RU" sz="3600" b="1" dirty="0" smtClean="0"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В.Н. Манин</a:t>
            </a:r>
          </a:p>
          <a:p>
            <a:r>
              <a:rPr lang="ru-RU" sz="4000" b="1" dirty="0" smtClean="0">
                <a:solidFill>
                  <a:srgbClr val="0070C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ПАТРОНАЖ  НОВОРОЖДЕННЫХ</a:t>
            </a:r>
            <a:endParaRPr lang="ru-RU" sz="4000" b="1" dirty="0">
              <a:solidFill>
                <a:srgbClr val="0070C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500174"/>
            <a:ext cx="892971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616-053  М 234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Манин, В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. Н.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Патронаж новорожденных / В. Н. Манин ; под редакцией А. Г. Румянцева. – Москва : МЕДПРАКТИКА-М, 2003. – 244 с.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2928934"/>
            <a:ext cx="54292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Структура книги соответствует последовательности действий участкового педиатра, проводящего патронаж новорожденного. Впервые приводятся критерии здоровья новорожденного ребенка, в соответствии с которыми даются и рекомендации и назначения в том объеме, как это происходит в практической деятельности.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Книга может быть рекомендована для вузовской и последипломной подготовки врачей-педиатров и др. специалистов.</a:t>
            </a:r>
            <a:endParaRPr lang="ru-RU" b="1" dirty="0"/>
          </a:p>
        </p:txBody>
      </p:sp>
      <p:pic>
        <p:nvPicPr>
          <p:cNvPr id="8194" name="Picture 2" descr="http://www.knigisosklada.ru/images/books/661/big/6618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26237">
            <a:off x="764571" y="3149318"/>
            <a:ext cx="2246481" cy="31634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.AUST\Рабочий стол\дети\img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500042"/>
            <a:ext cx="785818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             </a:t>
            </a:r>
            <a:r>
              <a:rPr lang="ru-RU" sz="3200" b="1" dirty="0" smtClean="0"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В. Гебель • М. Глеклер</a:t>
            </a:r>
          </a:p>
          <a:p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                                  </a:t>
            </a:r>
            <a:r>
              <a:rPr lang="ru-RU" sz="4400" b="1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РЕБЕНОК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571612"/>
            <a:ext cx="878687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616-053 Г 271</a:t>
            </a:r>
          </a:p>
          <a:p>
            <a:r>
              <a:rPr lang="ru-RU" b="1" dirty="0" smtClean="0"/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Гебель,  В. Ребенок от младенчества к совершеннолетию : книга для родителей, педагогов и врачей / В. Гебель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, 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М. Глеклер ; перевод с немецкого  под  редакцией Н. Федоровой. – Москва : Энигма, АСТ, 1998. –  592 с. : ил.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3357562"/>
            <a:ext cx="55007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Эта книга – подробное мед. - педагогическое пособие для родителей и вообще для всех, кто имеет дело с детьми. Она содержит практические советы о том, как ухаживать за ребенком, как вести себя в ситуациях, связанных с острыми заболеваниями, дает целостную картину физического, духовного и душевного развития ребенка.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218" name="AutoShape 2" descr="https://rusbuk.ru/uploads/books/458971/99600187cbd575ecf30bf32ff74ce04c41bda12aMa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s://rusbuk.ru/uploads/books/458971/99600187cbd575ecf30bf32ff74ce04c41bda12aMa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https://rusbuk.ru/uploads/books/458971/99600187cbd575ecf30bf32ff74ce04c41bda12aMa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3" name="Picture 7" descr="C:\Documents and Settings\User.AUST\Рабочий стол\99600187cbd575ecf30bf32ff74ce04c41bda12aMa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90396">
            <a:off x="928291" y="3282483"/>
            <a:ext cx="2084782" cy="3240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User.AUST\Рабочий стол\дети\depositphotos_11527532-stock-illustration-babies-scrapb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</p:spPr>
      </p:pic>
      <p:pic>
        <p:nvPicPr>
          <p:cNvPr id="4103" name="Picture 7" descr="C:\Documents and Settings\User.AUST\Рабочий стол\дети\2764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14488"/>
            <a:ext cx="7929618" cy="4786345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.AUST\Рабочий стол\дети\img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http://static.ozone.ru/multimedia/books_covers/10072925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96951">
            <a:off x="6506557" y="3204480"/>
            <a:ext cx="2074026" cy="32051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214414" y="428604"/>
            <a:ext cx="72152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Р.Р. Кильдиярова, В.И. Макарова, Ю.Ф. Лобанов</a:t>
            </a:r>
          </a:p>
          <a:p>
            <a:pPr algn="ctr"/>
            <a:r>
              <a:rPr lang="ru-RU" sz="3200" b="1" dirty="0" smtClean="0">
                <a:ln>
                  <a:solidFill>
                    <a:srgbClr val="92D05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ОСНОВЫ ФОРМИРОВАНИЯ ЗДОРОВЬЯ ДЕТЕЙ</a:t>
            </a:r>
            <a:endParaRPr lang="ru-RU" sz="3200" b="1" dirty="0">
              <a:ln>
                <a:solidFill>
                  <a:srgbClr val="92D050"/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000240"/>
            <a:ext cx="84296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616-053 К 395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Кильдиярова, Р. Р. Основы формирования здоровья детей :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учебник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/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Р. Р. Кильдиярова, В. И. Макарова, Ю. Ф. Лобанов. – Москва : ГЭОТАР-Медиа, 2013. – 328 с. : ил. 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3357562"/>
            <a:ext cx="61436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 современных позиций ясно и доступно представлены основы формирования здоровья и возможность профилактики социально опасного положения детей. Максимально полное и наглядное представление о факторах, влияющих на здоровье ребенка, методах оценки уровня здоровья, здоровом образе жизни в детском возрасте, рациональном питании, физическом, психическом и нравственном здоровье.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.AUST\Рабочий стол\дети\img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6" name="AutoShape 2" descr="https://ozon-st.cdn.ngenix.net/multimedia/books_covers/101376619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https://ozon-st.cdn.ngenix.net/multimedia/books_covers/101376619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C:\Documents and Settings\User.AUST\Рабочий стол\дети\1013766194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53425">
            <a:off x="638473" y="2861182"/>
            <a:ext cx="2217150" cy="33614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156" name="AutoShape 12" descr="https://friendly-life.ru/wp-content/uploads/2016/05/Kak-delat-massazh-novorozhdennomu-doma-678x3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8" name="Picture 14" descr="C:\Documents and Settings\User.AUST\Рабочий стол\дети\e8a5f0807d627dc7cdb484dbc5762d9065eab1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4071942"/>
            <a:ext cx="3714776" cy="2643206"/>
          </a:xfrm>
          <a:prstGeom prst="snip2DiagRect">
            <a:avLst/>
          </a:prstGeom>
          <a:noFill/>
          <a:effectLst>
            <a:softEdge rad="127000"/>
          </a:effectLst>
        </p:spPr>
      </p:pic>
      <p:sp>
        <p:nvSpPr>
          <p:cNvPr id="12" name="TextBox 11"/>
          <p:cNvSpPr txBox="1"/>
          <p:nvPr/>
        </p:nvSpPr>
        <p:spPr>
          <a:xfrm>
            <a:off x="1071538" y="285728"/>
            <a:ext cx="71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Тернер Рома, Нанаяккара Сузи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МАССАЖ  ДЛЯ  ДЕТЕЙ</a:t>
            </a:r>
            <a:endParaRPr lang="ru-RU" sz="3600" b="1" dirty="0">
              <a:solidFill>
                <a:srgbClr val="C0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871" y="1234752"/>
            <a:ext cx="88887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616-053 М 78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Тернер, Р. Массаж для детей : перевод с английского / Р. Тернер, С. Нанаяккара.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Москва : Ниола-Пресс, 1998. – 64 с. : ил. – (Здоровье вашей семьи) 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992" y="2500306"/>
            <a:ext cx="57150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Детский массаж – это прежде всего установление  контакта с ребенком: он дает ему чувство комфорта и безопасности, благоприятен для его роста и правильного развития. Цветные фото наглядно демонстрируют все этапы массажа.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</TotalTime>
  <Words>1210</Words>
  <Application>Microsoft Office PowerPoint</Application>
  <PresentationFormat>Экран (4:3)</PresentationFormat>
  <Paragraphs>68</Paragraphs>
  <Slides>19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Cambria</vt:lpstr>
      <vt:lpstr>Rockwell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VGMA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ЧЕЛОВЕК  В  РАСПАШОНКЕ</dc:title>
  <dc:creator>AuSt</dc:creator>
  <cp:lastModifiedBy>User2</cp:lastModifiedBy>
  <cp:revision>309</cp:revision>
  <dcterms:created xsi:type="dcterms:W3CDTF">2019-04-08T08:00:47Z</dcterms:created>
  <dcterms:modified xsi:type="dcterms:W3CDTF">2020-05-25T09:57:15Z</dcterms:modified>
</cp:coreProperties>
</file>