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F9AB88-DE75-4BE8-846A-5B7578E5A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4EFEECC-77CD-4FDB-BB91-D36636EF4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EA0EA8-904A-4406-BF7A-1E545D66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E7E651-D788-4A14-8767-34F77F6D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4D2A34-CC8B-4D48-B4B2-E448EC43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2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D7C3CC-5E92-4E21-ADA7-EA4F5241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B7D76B8-7B85-4B6A-BE64-744EA4DFB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1351B-A711-4B85-B6D4-87FE509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AFC1BC-EEE4-4664-B9C5-F2F03452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15B3C8-F173-44E9-9681-E87C5A85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4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E19499-B3DE-4CFB-8FC3-921103875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D943449-D124-4237-BACB-A3995E98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DAA804-B31F-4CC0-9961-84488700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F8FE37-6E22-4EEC-9893-457AF8A7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74A6F7-2F41-457F-BB6D-216A39B6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5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C12A92-05EB-49F9-AD03-67395D4C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AA9AA1-886D-4825-A330-E9DA5A593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5F619-4A88-4192-B108-5D0DF8D7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93FBFC-CD4D-4455-B54F-0183F2F2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ED760C-18FF-48DE-955F-F858273F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0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7A4B9A-F481-4CB2-9820-99A5CB72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EEC4F2-3A5A-4C52-AC20-964933A27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D4E4B7-7952-4B4B-9FA2-B6E93894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7E41B0-8293-4878-9BA9-F788644F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06FF96-8D23-4141-A072-AB5A2219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0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B88C8C-16F4-4253-9500-888811DE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5FB89F-75C9-422F-8EF5-49D810775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791C8F-C6E1-4593-94DF-C281B735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84AB9A-4BFE-4516-A67E-D69D92E2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0E1022-8F67-4454-8A81-9F67499C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3E62E2-BA95-4D81-9950-BC26E00C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6F01E9-B2CD-46F8-8BC7-3F599AF7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3A71DA-B36E-4E0B-A596-293E6E4D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F210CB-C297-4681-B767-4535070F9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D2CC00-09BB-4F00-8A51-4B08CEEE2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A5E1E93-8DA1-41CF-950C-603A2BE4F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495DDB7-42AB-4BE3-93DF-FE9FF3F5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C127273-2AB5-4CFF-96FE-84AC277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CA5884-6307-432C-B424-A65595E3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3D3AE7-2355-4800-8519-67EA44E2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D735620-B542-4211-B9A8-23B9373B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693B99-F679-4064-BC4A-51B8D64B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98AB05-792D-4395-956D-014F84F5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1FF3EEF-F9CF-4714-BBEA-B4AD36E0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C472C75-F210-4485-A318-3FC19A44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F04574-6F17-4839-8210-90A806AE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EB180-9421-47FB-A0E0-AD161AC3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8A879F-A68C-4004-A8FB-928C1C958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C7CDA3-6186-42B7-8E58-CCD5F55E2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E4BC7D-D906-4519-A986-9CE8E0D6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2C451A-D3A1-4E88-A710-403A481E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AFDF12-7D28-452B-8A60-2D5E7417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625864-AB8C-49F9-B3B9-2DA1844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5655453-2E6B-4175-B76B-2CBF9A1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2E0764-57E2-4CF5-BC93-2E53E295F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443586-C0B2-40CF-9E3E-1C58BD23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3B36CD-1426-400B-B02A-0732E10B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A9C5E8-3173-4AF3-BF4B-D513D4CC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A4A3FE-95C3-4B56-8460-E6F17777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3E1215-3C89-4649-8D49-DFDA6060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D1AAD4-627F-4FB1-9125-67116B6A8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A116-3F0D-42E5-8B1C-8193ECFB31A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C52E24-9D95-42A4-8708-09B54EBE0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9BA39A-0991-4032-98C8-C05014208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848E-D28B-49E5-BE65-C666AE67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russia.com/politkasha/knigi-v-topku-progressa-64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B3F44F4-8150-4790-8564-E0B1F2613417}"/>
              </a:ext>
            </a:extLst>
          </p:cNvPr>
          <p:cNvSpPr/>
          <p:nvPr/>
        </p:nvSpPr>
        <p:spPr>
          <a:xfrm>
            <a:off x="2843808" y="332656"/>
            <a:ext cx="65527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</a:rPr>
              <a:t>Слова для жизни мне даны</a:t>
            </a:r>
            <a:endParaRPr lang="ru-RU" sz="5400" i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571612"/>
            <a:ext cx="6938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5400" dirty="0"/>
              <a:t>Спасибо за </a:t>
            </a:r>
            <a:r>
              <a:rPr lang="ru-RU" sz="5400" dirty="0" smtClean="0"/>
              <a:t>внимание!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3929066"/>
            <a:ext cx="581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Выставку подготовила зав. сектором ОНЛ Воронина И. 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7623" y="5572140"/>
            <a:ext cx="396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                        Книги находятся в </a:t>
            </a:r>
            <a:r>
              <a:rPr lang="ru-RU" smtClean="0"/>
              <a:t>к</a:t>
            </a:r>
            <a:r>
              <a:rPr lang="ru-RU" smtClean="0"/>
              <a:t>аб</a:t>
            </a:r>
            <a:r>
              <a:rPr lang="ru-RU" smtClean="0"/>
              <a:t>. </a:t>
            </a:r>
            <a:r>
              <a:rPr lang="ru-RU" dirty="0"/>
              <a:t>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осмос\kniga-stopki-perepliot-stranitsy.jpg">
            <a:extLst>
              <a:ext uri="{FF2B5EF4-FFF2-40B4-BE49-F238E27FC236}">
                <a16:creationId xmlns="" xmlns:a16="http://schemas.microsoft.com/office/drawing/2014/main" id="{E27EF54C-F424-4882-A73C-3F23373A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8720" y="-459432"/>
            <a:ext cx="12192000" cy="75374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FFA016-69D8-4FFE-BC2A-CE237EF07F4A}"/>
              </a:ext>
            </a:extLst>
          </p:cNvPr>
          <p:cNvSpPr txBox="1"/>
          <p:nvPr/>
        </p:nvSpPr>
        <p:spPr>
          <a:xfrm>
            <a:off x="539552" y="188640"/>
            <a:ext cx="6215106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Книги – корабли мысли, странствующие по волнам времени и бережно несущие свой драгоценный груз от поколения к поколению.</a:t>
            </a:r>
          </a:p>
          <a:p>
            <a:pPr algn="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… если сооружение кораблей казалось… чудом искусства… то насколько же больше мы должны ценить значение письмен, когда мы признаем, что они, как корабли, проходят по необъятному морю житейскому и передают отдаленным векам плоды мудрости и открытия одного века в назидание грядущим поколениям.                                                                                                      Френсис Бэкон                    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мос\1004496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908720"/>
            <a:ext cx="4091014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71 </a:t>
            </a:r>
            <a:r>
              <a:rPr lang="ru-RU" dirty="0" smtClean="0"/>
              <a:t>И-907 </a:t>
            </a:r>
            <a:r>
              <a:rPr lang="ru-RU" dirty="0"/>
              <a:t>История книги / под редакцией А. А. Говорова, </a:t>
            </a:r>
            <a:r>
              <a:rPr lang="ru-RU" dirty="0" smtClean="0"/>
              <a:t>Т. Г</a:t>
            </a:r>
            <a:r>
              <a:rPr lang="ru-RU" dirty="0"/>
              <a:t>. Куприяновой. – Москва : Светотон, 2001. – 400 с. – </a:t>
            </a:r>
            <a:r>
              <a:rPr lang="en-US" dirty="0"/>
              <a:t>ISBN 5-7419-0040-2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1988840"/>
            <a:ext cx="4000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«История книги» охватывает период с древнейших времен до наших дней и раскрывает ключевые вопросы развития книги как составляющей части культурного наследия общества. В работе широко представлена история деятельности зарубежных и отечественных издательско – книготорговых фирм и выдающихся книжников. </a:t>
            </a:r>
          </a:p>
          <a:p>
            <a:pPr algn="just"/>
            <a:r>
              <a:rPr lang="ru-RU" dirty="0"/>
              <a:t>    Книга представляет культурологический интерес как для специалистов, так и для широкого круга читателей.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смос\glukhov_obloz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786214" cy="5214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71 </a:t>
            </a:r>
            <a:r>
              <a:rPr lang="ru-RU" dirty="0" smtClean="0"/>
              <a:t>Г-554 Глухов, </a:t>
            </a:r>
            <a:r>
              <a:rPr lang="ru-RU" dirty="0"/>
              <a:t>А. Г. Мудрые книжники Древней </a:t>
            </a:r>
            <a:r>
              <a:rPr lang="ru-RU" dirty="0" smtClean="0"/>
              <a:t>Руси: </a:t>
            </a:r>
            <a:r>
              <a:rPr lang="ru-RU" dirty="0"/>
              <a:t>от Ярослава Мудрого до Ивана Федорова / А. Г. Глухов. – Москва : </a:t>
            </a:r>
            <a:r>
              <a:rPr lang="ru-RU" dirty="0" smtClean="0"/>
              <a:t>Экслибрис-Пресс</a:t>
            </a:r>
            <a:r>
              <a:rPr lang="ru-RU" dirty="0"/>
              <a:t>, 1997. – 256 с. : ил.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1857364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Древняя Русь оставила нам бесценное литературное наследие, которое на протяжении столетий создавали многие талантливые писатели, переводчики, художники – оформители и переписчики – все те, кого в летописи называли мудрыми книжниками. Среди них – </a:t>
            </a:r>
            <a:r>
              <a:rPr lang="ru-RU" dirty="0" smtClean="0"/>
              <a:t>Ярослав </a:t>
            </a:r>
            <a:r>
              <a:rPr lang="ru-RU" dirty="0"/>
              <a:t>Мудрый, митрополит </a:t>
            </a:r>
            <a:r>
              <a:rPr lang="ru-RU" dirty="0" smtClean="0"/>
              <a:t>Илларион, </a:t>
            </a:r>
            <a:r>
              <a:rPr lang="ru-RU" dirty="0"/>
              <a:t>Нестор – летописец, Владимир Мономах, Иван Калита, Симеон Гордый, Кирилл Белозерский.</a:t>
            </a:r>
          </a:p>
          <a:p>
            <a:pPr algn="just"/>
            <a:r>
              <a:rPr lang="ru-RU" dirty="0"/>
              <a:t>    Рассчитана на широкий круг читателей и работников библиотек, книговедов и книголюбов.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осмос\464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357586" cy="49292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98" y="248315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71 </a:t>
            </a:r>
            <a:r>
              <a:rPr lang="ru-RU" dirty="0" smtClean="0"/>
              <a:t>П-146 Паль, </a:t>
            </a:r>
            <a:r>
              <a:rPr lang="ru-RU" dirty="0"/>
              <a:t>Р. В. Человек придумал книгу / Р. В. Паль. – Москва : Советская Россия, 1983. – 336 с. : ил.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3" y="2071678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Увлекательный рассказ об истории возникновения и развития письменности – от наскальных рисунков древнего человека до буквенного письма, о характере рукописной книги и появления книгопечатания, об успехах и проблемах книгоиздания в наше время.</a:t>
            </a:r>
          </a:p>
          <a:p>
            <a:pPr algn="just"/>
            <a:r>
              <a:rPr lang="ru-RU" dirty="0"/>
              <a:t>    Издание приурочено к 400 – летию со дня смерти Ивана Фёдорова.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смос\162-387-4633-8-V5314118_m_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857652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7" y="214291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71 </a:t>
            </a:r>
            <a:r>
              <a:rPr lang="ru-RU" dirty="0" smtClean="0"/>
              <a:t>Л-557 Лидин, </a:t>
            </a:r>
            <a:r>
              <a:rPr lang="ru-RU" dirty="0"/>
              <a:t>В. Л. Друзья мои – </a:t>
            </a:r>
            <a:r>
              <a:rPr lang="ru-RU" dirty="0" smtClean="0"/>
              <a:t>книги: </a:t>
            </a:r>
            <a:r>
              <a:rPr lang="ru-RU" dirty="0"/>
              <a:t>заметки книголюба / В. Н. Лидин. – Москва : Книга, 1966. – 352 с. : ил.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949" y="2348880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«Книга дороже мне престола»,- лаконически возвестил великий Шекспир. Он был прав: престолы рухнули и ушли в небытие вместе с теми, кто восседал на них, книги Шекспира остались. Хорошие книги никогда не стареют, им даны вечная молодость и обновление во времени, они – живой организм, воздух, без которого не может жить и развиваться человек.</a:t>
            </a:r>
          </a:p>
          <a:p>
            <a:pPr algn="just"/>
            <a:r>
              <a:rPr lang="ru-RU" dirty="0"/>
              <a:t>    Для широкого круга читателей.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осмос\1003863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714776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5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71 </a:t>
            </a:r>
            <a:r>
              <a:rPr lang="ru-RU" dirty="0" smtClean="0"/>
              <a:t>Г-554 Глухов, </a:t>
            </a:r>
            <a:r>
              <a:rPr lang="ru-RU" dirty="0"/>
              <a:t>А. Г. Приключения книг / А. Г. Глухов. – Москва : Советская Россия, 1985. – 240 с. : ил.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7987" y="2180810"/>
            <a:ext cx="4357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В своей работе автор прослеживает судьбы произведений разных веков и стран, произведений, которые, казалось бы, были безвозвратно утрачены, но благодаря усилиям ученых различных специальностей возрождены, словно из пепла. Среди них поэма Лукреция «О природе вещей», «повесть временных лет» Нестора – летописца, «Букварь» Ивана Федорова.</a:t>
            </a:r>
          </a:p>
          <a:p>
            <a:pPr algn="just"/>
            <a:r>
              <a:rPr lang="ru-RU" dirty="0"/>
              <a:t>     Рассчитана на массового читателя.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космос\950x950_2016080301105746d58766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071966" cy="58182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42852"/>
            <a:ext cx="28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42852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71 </a:t>
            </a:r>
            <a:r>
              <a:rPr lang="ru-RU" dirty="0" smtClean="0"/>
              <a:t>К-53 </a:t>
            </a:r>
            <a:r>
              <a:rPr lang="ru-RU" dirty="0"/>
              <a:t>Книги, открывающие мир / составитель Б. Г. Володин. – Москва : Книга, 1984. – 334 с. : ил. – (Судьбы книг).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200024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В очерках рассказывается о судьбах знаменитых книг великих ученых. Среди них – труды Галилея и Ньютона, Гальвани и Линнея, Дарвина и Менделеева, Фламмариона и Циолковского, своеобразное явление наших дней – «Красная книга». Привлекаются архивные материалы. Книга иллюстрирована.</a:t>
            </a:r>
          </a:p>
          <a:p>
            <a:pPr algn="just"/>
            <a:r>
              <a:rPr lang="ru-RU" dirty="0"/>
              <a:t>     Для книголюбов, интересующихся научной и научно – популярной книгой.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осмос\depositphotos_79409204-stock-photo-magic-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4786378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1928802"/>
            <a:ext cx="3071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Книги обладают способностью бессмертия. Они самые долговечные плоды человеческой деятельности.</a:t>
            </a:r>
          </a:p>
          <a:p>
            <a:endParaRPr lang="ru-RU" dirty="0"/>
          </a:p>
          <a:p>
            <a:r>
              <a:rPr lang="ru-RU" dirty="0"/>
              <a:t>                         С. Смайлс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703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VGMA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</dc:creator>
  <cp:lastModifiedBy>User2</cp:lastModifiedBy>
  <cp:revision>82</cp:revision>
  <dcterms:created xsi:type="dcterms:W3CDTF">2020-04-23T07:20:16Z</dcterms:created>
  <dcterms:modified xsi:type="dcterms:W3CDTF">2020-05-25T09:53:26Z</dcterms:modified>
</cp:coreProperties>
</file>