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5" r:id="rId2"/>
    <p:sldId id="266" r:id="rId3"/>
    <p:sldId id="267" r:id="rId4"/>
    <p:sldId id="257" r:id="rId5"/>
    <p:sldId id="259" r:id="rId6"/>
    <p:sldId id="268" r:id="rId7"/>
    <p:sldId id="260" r:id="rId8"/>
    <p:sldId id="261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12" autoAdjust="0"/>
  </p:normalViewPr>
  <p:slideViewPr>
    <p:cSldViewPr>
      <p:cViewPr varScale="1">
        <p:scale>
          <a:sx n="94" d="100"/>
          <a:sy n="94" d="100"/>
        </p:scale>
        <p:origin x="3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0077-E613-48E4-9147-403A0C46E67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7CF1-0770-4B66-8AF0-2541FC1A1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0077-E613-48E4-9147-403A0C46E67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7CF1-0770-4B66-8AF0-2541FC1A1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0077-E613-48E4-9147-403A0C46E67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7CF1-0770-4B66-8AF0-2541FC1A1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0077-E613-48E4-9147-403A0C46E67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7CF1-0770-4B66-8AF0-2541FC1A1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0077-E613-48E4-9147-403A0C46E67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7CF1-0770-4B66-8AF0-2541FC1A1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0077-E613-48E4-9147-403A0C46E67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7CF1-0770-4B66-8AF0-2541FC1A1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0077-E613-48E4-9147-403A0C46E67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7CF1-0770-4B66-8AF0-2541FC1A1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0077-E613-48E4-9147-403A0C46E67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7CF1-0770-4B66-8AF0-2541FC1A1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0077-E613-48E4-9147-403A0C46E67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7CF1-0770-4B66-8AF0-2541FC1A1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0077-E613-48E4-9147-403A0C46E67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7CF1-0770-4B66-8AF0-2541FC1A1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0077-E613-48E4-9147-403A0C46E67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7CF1-0770-4B66-8AF0-2541FC1A1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80077-E613-48E4-9147-403A0C46E67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E7CF1-0770-4B66-8AF0-2541FC1A1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:\Documents and Settings\User\Рабочий стол\день м-с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924726" cy="5568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User\Рабочий стол\флорен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884368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88594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С развитием медицины существенно меняются обязанности медицинской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естры, которая, помимо непосредственного ухода за больным, должна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ктивно участвовать  и в реабилитации, и в профилактике заболеваний.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Сестринское дело является динамичной профессией, всегда находящей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новые пути удовлетворения меняющихся потребностей в области здравоохранения в нашей стране. То доверие, которое проявляет общество по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отношению к сестринскому персоналу, требует нового подхода к клинической подготовке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будущей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медицинской сестры.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Для будущей повседневной деятельности медицинской сестре, особенно повышенного уровня образования, необходимы современные знания в области сестринского дела, педагогики, психологии, а также является абсолютной необходимостью овладение основами различных клинических дисциплин. приобретённые знания и умения помогут медицинским сёстрам выполнять сестринские манипуляции в соответствии с требованиями стандарта сестринских услуг.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На предлагаемой вашему вниманию тематической выставке представлены книжные серии : «Среднее медицинское образование» издательства «Феникс» (г. Ростов-на-Дону) и «Среднее профессиональное образование» издательств  «Академия» (г. Москва) и «Лань» (г. Санкт-Петербург. С этими, а также другими книгами  по сестринскому делу и сестринскому уходу вы можете ознакомиться в студенческом читальном зале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аучной медицинской библиотеки ВГМУ.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864" y="58614"/>
            <a:ext cx="8326760" cy="3010346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613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856      Крюкова, Д. А. Здоровый человек и его окружение 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пособие /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Д. А. Крюкова, Л. А. Лысак, О. В. Фурса ; под редакцией Б. 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Кабарухина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17-е изд. – Ростов-на-Дону : Феникс, 2017. – 474 с. : ил.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616-08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 409      МДК 01.02. Основы профилактики : ПМ 02. Проведение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профилактических мероприятий / Т. Ю. Быковская, А. В. Вязьмитинова,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С. Н. Владимиров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др.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под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редакцией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Б. В. Кабарухина. – 4-е изд. –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Ростов-на-Дону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Феникс, 2017. – 254 с. : ил.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3212976"/>
            <a:ext cx="6804248" cy="3240360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системе здравоохранения РФ на сегодня пристальное внимание уделяется вопросам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оказания первичной медико-санитарной помощи и основам медицинской профилактики, поэтому междисциплинарные курсы «Здоровый человек и его окружение» и «Основы профилактики» тесно связаны между собой.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пособиях отражены общие и специальные вопросы этих дисциплин, даны алгоритмы действий при выполнении основных практических умений и навыков.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быковска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12976"/>
            <a:ext cx="1512168" cy="2232248"/>
          </a:xfrm>
          <a:prstGeom prst="rect">
            <a:avLst/>
          </a:prstGeom>
          <a:noFill/>
        </p:spPr>
      </p:pic>
      <p:pic>
        <p:nvPicPr>
          <p:cNvPr id="1028" name="Picture 4" descr="C:\Documents and Settings\User\Рабочий стол\крюко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365104"/>
            <a:ext cx="151216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358641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618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471      Славянова, И. К. Акушерство и гинекология  / И. К. Славянова. –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Ростов-на-Дону 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Феникс, 2018. – 573 с. : ил.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618-08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471    Славянова, И. К. Сестринский уход в акушерстве и гинекологии : учебное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пособие / И. К. Славянова. – Ростов-на-Дону : Феникс, 2018. – 395 с. : ил.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3717032"/>
            <a:ext cx="5770984" cy="2736304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учебнике и учебном пособии освещаются вопросы физиологического и патологического течения беременности и родов, этиологии, патогенеза, клиники, диагностики, лечения и профилактики гинекологических заболеваний. Даны алгоритмы оказания неотложной помощи при критических состояниях, а также алгоритмы выполнения манипуляций. Представлены схемы базисного ухода за родильницами и новорожденными.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славян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645024"/>
            <a:ext cx="1512168" cy="2160240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славянова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365104"/>
            <a:ext cx="1428750" cy="219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616-08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 82      Рубан, Э. Д. Сестринский уход в офтальмологии / Э. Д. Рубан, И. К.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Гай–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нутдинов. – Ростов-на-Дону : Феникс, 2018. – 352 с. : ил.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2132856"/>
            <a:ext cx="6275040" cy="399330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Офтальмология в настоящее время – одна из самых высоко-технологичных медицинских дисциплин.  Внедрение новых технологий, международный опыт подготовки кадров выдвигают новые требования к образованию медицинских сестёр.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Задачей освоения курса офтальмологии является полное овладение элементами сестринского процесса, умение выявлять проблемы пациента и применять современные подходы в уходе за больными с патологий органа зрения.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данном учебном пособии освещена характеристика сестринского процесса в офтальмологии: сестринское обследование и выявление проблем пациента, планирование сестринских вмешательств, реализация плана сестринского вмешательства и его оценка.</a:t>
            </a:r>
          </a:p>
        </p:txBody>
      </p:sp>
      <p:pic>
        <p:nvPicPr>
          <p:cNvPr id="2050" name="Picture 2" descr="C:\Documents and Settings\User\Рабочий стол\рубан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24944"/>
            <a:ext cx="1512168" cy="2088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257829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575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 422      Медицинская генетика : учебник / под редакцией Н. П. Бочкова. – 2-е изд.,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стер. – Москва : Академия, 2003. – 192 с.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576.8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О-753     Основы микробиологии, вирусологии и иммунологии : учебник / под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редакцией А. А. Воробьёва, Ю. С. Кривошеина. – 2-е изд., стер. – Москва :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Академия, 2002. – 224 с.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2780928"/>
            <a:ext cx="5976664" cy="327322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системе подготовки средних медицинских кадров важное место занимает изучение различных дисциплин, имеющих непосредственное отношение к медицине. Такие дисциплины, как например, медицинская генетика и микробиология дают фундаментальные знания и практические навыки, необходимые для освоения клинических дисциплин.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Знания, приобретённые в процессе изучения медицинской генетики и микробиологии, несомненно могут быть использованы в повседневной практической деятельности.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User\Рабочий стол\мед.генети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24944"/>
            <a:ext cx="1512168" cy="2448272"/>
          </a:xfrm>
          <a:prstGeom prst="rect">
            <a:avLst/>
          </a:prstGeom>
          <a:noFill/>
        </p:spPr>
      </p:pic>
      <p:pic>
        <p:nvPicPr>
          <p:cNvPr id="4099" name="Picture 3" descr="C:\Documents and Settings\User\Рабочий стол\основ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149080"/>
            <a:ext cx="1584176" cy="2403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392" y="224644"/>
            <a:ext cx="8229600" cy="367240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616-08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 82       Москалева, С. Н. Сестринское дело при туберкулёзе : учебное пособие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/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С. Н. Москалева. -  3-е изд., стер. – Санкт-Петербург : Лань, 2018. – 224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с. : ил.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616-08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322      Сергеев, М. М. Сестринское дело в оториноларингологии : учебно-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методическое пособие / М. М. Сергеев, А. Н. Зинкин. – 2-е изд., стер. –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Санкт-Петербург : Лань, 2018. – 168 с. : ил.                          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3429000"/>
            <a:ext cx="6264696" cy="3429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серии «Среднее профессиональное образование» издательство «Лань» предлагает вниманию обучающихся учебные пособия по различным клиническим дисциплинам. Здесь представлены два пособия – «Сестринское дело  при туберкулёзе» и «Сестринское дело в оториноларингологии».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этих учебных пособиях даются представления об истории, современных достижениях в лечении этих заболеваний, определяется место этих дисциплин в общей патологии а также роль среднего медицинского работника при оказании плановой или срочной помощи взрослым и детям.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User\Рабочий стол\москале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068960"/>
            <a:ext cx="1656184" cy="2520280"/>
          </a:xfrm>
          <a:prstGeom prst="rect">
            <a:avLst/>
          </a:prstGeom>
          <a:noFill/>
        </p:spPr>
      </p:pic>
      <p:pic>
        <p:nvPicPr>
          <p:cNvPr id="5123" name="Picture 3" descr="C:\Documents and Settings\User\Рабочий стол\сергее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77072"/>
            <a:ext cx="1620688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9712" y="2420888"/>
            <a:ext cx="502419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/>
              <a:t>Выставку </a:t>
            </a:r>
            <a:r>
              <a:rPr lang="ru-RU" sz="2800" dirty="0" smtClean="0"/>
              <a:t>подготовила</a:t>
            </a:r>
          </a:p>
          <a:p>
            <a:pPr algn="ctr"/>
            <a:r>
              <a:rPr lang="ru-RU" sz="2800" dirty="0" smtClean="0"/>
              <a:t>ведущий библиотекарь ООПИФ</a:t>
            </a:r>
          </a:p>
          <a:p>
            <a:pPr algn="ctr"/>
            <a:r>
              <a:rPr lang="ru-RU" sz="2800" dirty="0" smtClean="0"/>
              <a:t>Студеникина Нелли Борисовна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166964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</TotalTime>
  <Words>553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613 К 856      Крюкова, Д. А. Здоровый человек и его окружение : учебное пособие /                  Д. А. Крюкова, Л. А. Лысак, О. В. Фурса ; под редакцией Б. В.                 Кабарухина. – 17-е изд. – Ростов-на-Дону : Феникс, 2017. – 474 с. : ил.  616-08 М 409      МДК 01.02. Основы профилактики : ПМ 02. Проведение                  профилактических мероприятий / Т. Ю. Быковская, А. В. Вязьмитинова,                 С. Н. Владимиров [и др.] ;  под редакцией Б. В. Кабарухина. – 4-е изд. –                  Ростов-на-Дону : Феникс, 2017. – 254 с. : ил.</vt:lpstr>
      <vt:lpstr>618 С 471      Славянова, И. К. Акушерство и гинекология  / И. К. Славянова. –                  Ростов-на-Дону : Феникс, 2018. – 573 с. : ил.  618-08 С 471    Славянова, И. К. Сестринский уход в акушерстве и гинекологии : учебное               пособие / И. К. Славянова. – Ростов-на-Дону : Феникс, 2018. – 395 с. : ил.  </vt:lpstr>
      <vt:lpstr>616-08 Р 82      Рубан, Э. Д. Сестринский уход в офтальмологии / Э. Д. Рубан, И. К. Гай–              нутдинов. – Ростов-на-Дону : Феникс, 2018. – 352 с. : ил.</vt:lpstr>
      <vt:lpstr>575 М 422      Медицинская генетика : учебник / под редакцией Н. П. Бочкова. – 2-е изд.,                   стер. – Москва : Академия, 2003. – 192 с.  576.8 О-753     Основы микробиологии, вирусологии и иммунологии : учебник / под                редакцией А. А. Воробьёва, Ю. С. Кривошеина. – 2-е изд., стер. – Москва :                 Академия, 2002. – 224 с.  </vt:lpstr>
      <vt:lpstr>616-08 М 82       Москалева, С. Н. Сестринское дело при туберкулёзе : учебное пособие  /                  С. Н. Москалева. -  3-е изд., стер. – Санкт-Петербург : Лань, 2018. – 224                 с. : ил.  616-08 С 322      Сергеев, М. М. Сестринское дело в оториноларингологии : учебно-                  методическое пособие / М. М. Сергеев, А. Н. Зинкин. – 2-е изд., стер. –                  Санкт-Петербург : Лань, 2018. – 168 с. : ил.                                                                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мая  международный день медицинской сестры</dc:title>
  <dc:creator>User</dc:creator>
  <cp:lastModifiedBy>User2</cp:lastModifiedBy>
  <cp:revision>102</cp:revision>
  <dcterms:created xsi:type="dcterms:W3CDTF">2021-03-16T08:31:12Z</dcterms:created>
  <dcterms:modified xsi:type="dcterms:W3CDTF">2021-05-14T06:45:20Z</dcterms:modified>
</cp:coreProperties>
</file>