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533E-99E7-4956-9052-5937E7D86117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92D9E-8682-49A4-B1D0-F34DBF794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533E-99E7-4956-9052-5937E7D86117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2D9E-8682-49A4-B1D0-F34DBF794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533E-99E7-4956-9052-5937E7D86117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2D9E-8682-49A4-B1D0-F34DBF794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83533E-99E7-4956-9052-5937E7D86117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6C92D9E-8682-49A4-B1D0-F34DBF794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533E-99E7-4956-9052-5937E7D86117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2D9E-8682-49A4-B1D0-F34DBF794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533E-99E7-4956-9052-5937E7D86117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2D9E-8682-49A4-B1D0-F34DBF794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2D9E-8682-49A4-B1D0-F34DBF794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533E-99E7-4956-9052-5937E7D86117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533E-99E7-4956-9052-5937E7D86117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2D9E-8682-49A4-B1D0-F34DBF794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533E-99E7-4956-9052-5937E7D86117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2D9E-8682-49A4-B1D0-F34DBF794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83533E-99E7-4956-9052-5937E7D86117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C92D9E-8682-49A4-B1D0-F34DBF794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533E-99E7-4956-9052-5937E7D86117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92D9E-8682-49A4-B1D0-F34DBF794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83533E-99E7-4956-9052-5937E7D86117}" type="datetimeFigureOut">
              <a:rPr lang="ru-RU" smtClean="0"/>
              <a:pPr/>
              <a:t>08.06.2021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6C92D9E-8682-49A4-B1D0-F34DBF7949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Деонтология  - душа медицины и мудрость врачевания</a:t>
            </a:r>
            <a:endParaRPr lang="ru-RU" sz="32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8258204" cy="1852392"/>
          </a:xfr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spc="0" dirty="0" smtClean="0">
                <a:ln w="1143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Врач и общество</a:t>
            </a:r>
            <a:endParaRPr lang="ru-RU" b="1" spc="0" dirty="0">
              <a:ln w="11430">
                <a:solidFill>
                  <a:schemeClr val="bg2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5352" y="5761546"/>
            <a:ext cx="6589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Выставка подготовлена </a:t>
            </a:r>
            <a:r>
              <a:rPr lang="ru-RU" dirty="0" err="1" smtClean="0"/>
              <a:t>зав.сектором</a:t>
            </a:r>
            <a:r>
              <a:rPr lang="ru-RU" dirty="0" smtClean="0"/>
              <a:t> ООПИФ </a:t>
            </a:r>
            <a:r>
              <a:rPr lang="ru-RU" dirty="0" err="1" smtClean="0"/>
              <a:t>Вахитовой</a:t>
            </a:r>
            <a:r>
              <a:rPr lang="ru-RU" dirty="0" smtClean="0"/>
              <a:t> А.С.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Деонтология-душа медицины и мудрость врачевания.</a:t>
            </a:r>
          </a:p>
          <a:p>
            <a:pPr algn="ctr"/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А.Ф. Билибин.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Врачебная этика представляет собой совокупность принципов регулирования норм поведения врачей, обусловленных спецификой их деятельности, положением и той ролью, которая отводится им в обществе. (И.Я. Макшанов  «Врачебная деонтология».) </a:t>
            </a:r>
            <a:endParaRPr lang="ru-RU" sz="1600" dirty="0">
              <a:solidFill>
                <a:schemeClr val="bg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AutoShape 2" descr="https://cdn1.ozone.ru/s3/multimedia-o/600970594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6" name="AutoShape 4" descr="https://cdn1.ozone.ru/s3/multimedia-o/600970594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8" name="AutoShape 6" descr="C:\Documents and Settings\%D0%9F%D0%BE%D0%BB%D1%8C%D0%B7%D0%BE%D0%B2%D0%B0%D1%82%D0%B5%D0%BB%D1%8C\%D0%9C%D0%BE%D0%B8 %D0%B4%D0%BE%D0%BA%D1%83%D0%BC%D0%B5%D0%BD%D1%82%D1%8B\%D0%B3%D0%B8%D0%BF%D0%BF%D0%BE%D0%BA%D1%80%D0%B0%D1%8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0" name="AutoShape 8" descr="C:\Documents and Settings\%D0%9F%D0%BE%D0%BB%D1%8C%D0%B7%D0%BE%D0%B2%D0%B0%D1%82%D0%B5%D0%BB%D1%8C\%D0%9C%D0%BE%D0%B8 %D0%B4%D0%BE%D0%BA%D1%83%D0%BC%D0%B5%D0%BD%D1%82%D1%8B\%D0%B3%D0%B8%D0%BF%D0%BF%D0%BE%D0%BA%D1%80%D0%B0%D1%8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21" name="Picture 9" descr="C:\Documents and Settings\Пользователь\Мои документы\гиппокра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928934"/>
            <a:ext cx="2190765" cy="328614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8" name="TextBox 7"/>
          <p:cNvSpPr txBox="1"/>
          <p:nvPr/>
        </p:nvSpPr>
        <p:spPr>
          <a:xfrm>
            <a:off x="3500430" y="3643314"/>
            <a:ext cx="44291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61</a:t>
            </a:r>
          </a:p>
          <a:p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Г506</a:t>
            </a:r>
          </a:p>
          <a:p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Гиппократ. Этика и общая медицина / Гиппократ ; перевод с древнегреческого под редакцией С. Ю. Трохачева. – Санкт-Петербург : Азбука, 2001. – 352 с.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AutoShape 5" descr="Врачебная деонтология #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6" name="AutoShape 8" descr="Врачебная деонтология #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9" name="Picture 11" descr="https://cache3.youla.io/files/images/780_780/5c/8f/5c8fa5ee5eaa9e7d2105f602.jpg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 l="12281" r="17544"/>
          <a:stretch>
            <a:fillRect/>
          </a:stretch>
        </p:blipFill>
        <p:spPr bwMode="auto">
          <a:xfrm>
            <a:off x="714348" y="2143116"/>
            <a:ext cx="2357454" cy="335937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7661" name="AutoShape 13" descr="Обложка Морозов Г.В., Царегородцев Г.И. Медицинская этика и деонтолог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63" name="AutoShape 15" descr="Обложка Морозов Г.В., Царегородцев Г.И. Медицинская этика и деонтолог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1357298"/>
            <a:ext cx="52149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Этический фактор всегда имел в медицине традиционно большое значение,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поскольку </a:t>
            </a:r>
            <a:r>
              <a:rPr lang="ru-RU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ее распоряжении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целый </a:t>
            </a:r>
            <a:r>
              <a:rPr lang="ru-RU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арсенал средств, которые могут быть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использованы </a:t>
            </a:r>
            <a:r>
              <a:rPr lang="ru-RU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во благо, так и во вред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человеку</a:t>
            </a:r>
            <a:r>
              <a:rPr lang="ru-RU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Профессия </a:t>
            </a:r>
            <a:r>
              <a:rPr lang="ru-RU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врача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предполагает </a:t>
            </a:r>
            <a:r>
              <a:rPr lang="ru-RU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только наличие глубоких профессиональных знаний, но и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высокой </a:t>
            </a:r>
            <a:r>
              <a:rPr lang="ru-RU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нравственной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культуры, гуманизма.</a:t>
            </a:r>
            <a:endParaRPr lang="ru-RU" sz="16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29058" y="392906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610</a:t>
            </a:r>
          </a:p>
          <a:p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 42</a:t>
            </a:r>
          </a:p>
          <a:p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Морозова, Г. В. Медицинская этика и деонтология / Г. В. Морозова, Г. И. Царегородцева. – Москва : Медицина, 1983. – 272 с. </a:t>
            </a:r>
            <a:endParaRPr lang="ru-RU" sz="16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mg.chaconne.ru/img/2354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2331011" cy="303847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TextBox 3"/>
          <p:cNvSpPr txBox="1"/>
          <p:nvPr/>
        </p:nvSpPr>
        <p:spPr>
          <a:xfrm>
            <a:off x="357158" y="4286256"/>
            <a:ext cx="36433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610</a:t>
            </a:r>
          </a:p>
          <a:p>
            <a:r>
              <a:rPr lang="ru-RU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Ш194</a:t>
            </a:r>
          </a:p>
          <a:p>
            <a:r>
              <a:rPr lang="ru-RU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Шамов, И. А. Биомедицинская этика / И. А. Шамов. – Москва : Медицина, 2006. – 344 с. </a:t>
            </a:r>
            <a:endParaRPr lang="ru-RU" sz="16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1285860"/>
            <a:ext cx="485778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 второй половине XX и начале XXI столетий произошло переосмысление вековых традиций взаимоотношений врача и больного. Этика и деонтология врача поднялись на качественно новую ступень. Принятие ряда важных международных документов по правам личности, а также введение высоких технологий в медицину привели к возникновению новых медико-биологических проблем и модификации старых, к пересмотру многих этических положений и появлению тенденции правового решения вопросов врачевания и медицины на международном и региональном уровнях, формированию учения, называемого "биомедицинской этикой". В данном учебнике освещаются преимущественно прикладные вопросы биомедицинской этики - этого важного для пациента и врача учения. </a:t>
            </a:r>
            <a:endParaRPr lang="ru-RU" sz="16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https://cv01.studmed.ru/70137eba767/191a3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1" name="Picture 3" descr="C:\Documents and Settings\Пользователь\Мои документы\зильбер.jpg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1000100" y="1785926"/>
            <a:ext cx="2286016" cy="3034419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TextBox 3"/>
          <p:cNvSpPr txBox="1"/>
          <p:nvPr/>
        </p:nvSpPr>
        <p:spPr>
          <a:xfrm>
            <a:off x="285720" y="4572008"/>
            <a:ext cx="3571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610</a:t>
            </a:r>
          </a:p>
          <a:p>
            <a:r>
              <a:rPr lang="ru-RU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 614</a:t>
            </a:r>
          </a:p>
          <a:p>
            <a:r>
              <a:rPr lang="ru-RU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Зильбер, А. П. Трактат об эйтаназии / </a:t>
            </a:r>
          </a:p>
          <a:p>
            <a:r>
              <a:rPr lang="ru-RU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 П. Зильбер. – Петрозаводск : ПетрГУ, 1998. – 464 с.</a:t>
            </a:r>
            <a:endParaRPr lang="ru-RU" sz="16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14744" y="1071546"/>
            <a:ext cx="47863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Книга посвящена эйтаназии, то есть лёгкой безмятежной смерти человека, которая нечасто бывает естественной. Автор, будучи профессором-реаниматологом, часто сталкивается с ситуациями, когда больные с неизлечимыми болезнями или травмой, несовместимой с жизнью, умирают долгой мучительной смертью, которая сопровождается физическими и моральными страданиями для них самих и для близких им людей. При этом они почти не получают облегчения этих страданий от медицины, которая подчас действительно бессильна им помочь, но нередко поступает так в силу бессмысленной традиции. Книга разделена на 10 глав, содержащих рассуждения автора об этических, юридических, религиозных и философских аспектах пассивной и активной эйтаназии, с помощью которых медицина может облегчить неизбежную смерть при неизлечимых заболеваниях, сопровождающихся страданиями  больных. </a:t>
            </a:r>
            <a:br>
              <a:rPr lang="ru-RU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Пользователь\Мои документы\мудрост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28736"/>
            <a:ext cx="2428892" cy="340016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3" name="TextBox 2"/>
          <p:cNvSpPr txBox="1"/>
          <p:nvPr/>
        </p:nvSpPr>
        <p:spPr>
          <a:xfrm>
            <a:off x="357158" y="4429132"/>
            <a:ext cx="4500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610</a:t>
            </a:r>
          </a:p>
          <a:p>
            <a:r>
              <a:rPr lang="ru-RU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П296</a:t>
            </a:r>
          </a:p>
          <a:p>
            <a:r>
              <a:rPr lang="ru-RU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Петленко, В. П. Мудрость взаимопонимания /</a:t>
            </a:r>
          </a:p>
          <a:p>
            <a:r>
              <a:rPr lang="ru-RU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 П. Петленко, И. А. Шамов. – Ленинград :</a:t>
            </a:r>
          </a:p>
          <a:p>
            <a:r>
              <a:rPr lang="ru-RU" sz="1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Лениздат,  1989. – 222 с. </a:t>
            </a:r>
            <a:endParaRPr lang="ru-RU" sz="16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1714488"/>
            <a:ext cx="43577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Книга доктора философских наук, профессора В.П. Петленко и доктора медицинских наук, профессора, лауреата Государственной премии СССР И.А.Шамова рассматривает этику взаимоотношений врача и больного, анализирует те качества врача, от которых зависит успех врачевания. Авторы пишут о пагубных привычках, приводящих людей на больничные койки, а также об экстрасенсах и хиропрактиках, услугами которых пользуются легковерные пациенты, нанося подчас вред своему здоровью.</a:t>
            </a:r>
            <a:endParaRPr lang="ru-RU" sz="1600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181</TotalTime>
  <Words>420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Constantia</vt:lpstr>
      <vt:lpstr>Times New Roman</vt:lpstr>
      <vt:lpstr>Wingdings 2</vt:lpstr>
      <vt:lpstr>Бумажная</vt:lpstr>
      <vt:lpstr>Врач и общество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Врач и о</dc:title>
  <dc:creator>Пользователь</dc:creator>
  <cp:lastModifiedBy>User2</cp:lastModifiedBy>
  <cp:revision>33</cp:revision>
  <dcterms:created xsi:type="dcterms:W3CDTF">2021-06-07T10:38:37Z</dcterms:created>
  <dcterms:modified xsi:type="dcterms:W3CDTF">2021-06-08T11:28:49Z</dcterms:modified>
</cp:coreProperties>
</file>