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4863-E592-4923-9765-8E1130062FD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5F06-1F95-4DE9-9A6A-83F44C1B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юс фон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юс портре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4464496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6292" y="4509120"/>
            <a:ext cx="62874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ДВАДЦАТЫЙ ВЕК ГЛАЗАМИ</a:t>
            </a:r>
          </a:p>
          <a:p>
            <a:pPr algn="ctr"/>
            <a:r>
              <a:rPr lang="ru-RU" sz="4000" b="1" dirty="0"/>
              <a:t>ЮЛИАНА СЕМЁНОВА</a:t>
            </a:r>
          </a:p>
          <a:p>
            <a:pPr algn="ctr"/>
            <a:r>
              <a:rPr lang="ru-RU" sz="2800" b="1" dirty="0"/>
              <a:t>(к 90-летию со дня рождения)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юс фон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Юлиан Семёнов – писатель, сценарист, журналист, поэт, преподаватель и даже медиаменеджер. Он знаком читающей аудитории прежде всего как </a:t>
            </a:r>
          </a:p>
          <a:p>
            <a:r>
              <a:rPr lang="ru-RU" sz="2000" dirty="0"/>
              <a:t>автор остросюжетных детективных повестей и романов: «ТАСС уполномочен заявит…», «Семнадцать мгновений весны», «Майор Вихрь», «Петровка, 38», «Противостояние», экранизации которых стали классикой советского кинематографа.</a:t>
            </a:r>
          </a:p>
          <a:p>
            <a:r>
              <a:rPr lang="ru-RU" sz="2000" dirty="0"/>
              <a:t>     Будучи самобытным автором, он имел свой взгляд как на исторические события, так и на события современности. Мы приглашаем читателей  посмотреть на события ХХ века глазами Юлиана Семёнова.</a:t>
            </a:r>
          </a:p>
        </p:txBody>
      </p:sp>
      <p:pic>
        <p:nvPicPr>
          <p:cNvPr id="2053" name="Picture 5" descr="C:\Documents and Settings\User\Рабочий стол\юс памят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381642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юс брил..jpg"/>
          <p:cNvPicPr>
            <a:picLocks noChangeAspect="1" noChangeArrowheads="1"/>
          </p:cNvPicPr>
          <p:nvPr/>
        </p:nvPicPr>
        <p:blipFill>
          <a:blip r:embed="rId3" cstate="print"/>
          <a:srcRect l="8823" t="5128" r="11765" b="5128"/>
          <a:stretch>
            <a:fillRect/>
          </a:stretch>
        </p:blipFill>
        <p:spPr bwMode="auto">
          <a:xfrm>
            <a:off x="251520" y="692696"/>
            <a:ext cx="1944216" cy="25202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119675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84(2)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30      Семёнов, Ю. С. Бриллианты для диктатуры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пролетариата / Ю. С. Семёнов. – Москва :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Советская Россия, 1972. – 608 с.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3501008"/>
            <a:ext cx="7912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настоящий сборник вошли две повести,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открывающие цикл «Политические хроники»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(Исаев-Штирлиц). Это, собственно, «Брил-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лианты для диктатуры пролетариата» и повесть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«Пароль не нужен». В них писатель знакомит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 с разведчиком Всеволодом Владимировичем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Владимировым, который работает под псевдонимом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Максим Максимович Исаев. Действие происходит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20-х годах прошлого века.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юс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016224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1052736"/>
            <a:ext cx="6328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30     Семёнов, Ю. С. Семнадцать мгновений весны /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Ю. С. Семёнов. – Ленинград : Лениздат, 1982. -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270 с.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573016"/>
            <a:ext cx="6192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блестящей экранизации это, пожалуй,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самое известное произведение Юлиана Семёнова.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Советский разведчик Максим Максимович Исаев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 в облике Макса Отто фон Штирлица) должен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сорвать сепаратные переговоры нацистских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главарей с наиболее агрессивной частью военно-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промышленного комплекса США в конце второй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мировой войны. Роман создан на документальной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юс аукци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1656184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1124744"/>
            <a:ext cx="7092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30    Семёнов, Ю. С. Аукцион / Ю. С. Семенов. – Москва 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Современник, 1986. – 639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Книгу открывает роман «Приказано выжить», 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котором показаны последние дни гитлеровской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Германии и дальнейшая деятельность советского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разведчика Исаева-Штирлица.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Второй роман, давший название сборнику,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рассказывает о возвращении на Родину культурных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ценностей, похищенных нацистами во время Великой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отечественной войны с территории СССР.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4юс уз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584176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908720"/>
            <a:ext cx="6707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30    Семёнов, Ю. С. Межконтинентальный узел /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Ю. С. Семёнов. – Москва : Вече, 2008. – 400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645024"/>
            <a:ext cx="6163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Роман является продолжением широко известного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читателям «ТАСС уполномочен заявить…»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Жёсткое и бескомпромиссное противостояние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сильнейших держав мира продолжается.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Главные, невидимые сражения разворачиваются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советской и американской разведками.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беспощадной схватке между профессионалами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решаются зачастую судьбы мира.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юс репор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800200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112474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30    Семёнов Ю. С. Репортёр / Ю. С. Семёнов. –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Москва : ДЭМ, 1988. – 256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Роман «Репортёр» написан в жанре «полицейского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детектива». В центре повествования – расследование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 подпольного синдиката по хищению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культурных ценностей. Главные действующие лица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Романа – журналист Иван Варравин и полковник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Владислав Костенко, знакомый читателям по романам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«Петровка, 38», «Огарёва, 6», «Противостояние».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юс дож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1540768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1196752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84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30    Семёнов, Ю. С. Дождь в водосточных трубах /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Ю. С. Семёнов. – Москва : Современник, 1981. –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367 с.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356992"/>
            <a:ext cx="6408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этот сборник включены повести и рассказы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разных лет. Герой некоторых из них – журналист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Дмитрий Степанов, ещё один постоянно действую-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персонаж  многих произведений Юлиана Семёнова. Он интересен тем, что является во многом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автобиографическим, и в его слова и поступки автор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вкладывал много личных своих черт.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Несколько рассказов посвящены американскому писателю Эрнесту Хемингуэю – любимому писателю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Юлиана Семёнова.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юс фон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84482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Выставку подготовила сотрудник отдела ООПИФ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Студеникина Н.Б.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Фон – с сайта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uprostim.com.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638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LIB</cp:lastModifiedBy>
  <cp:revision>59</cp:revision>
  <dcterms:created xsi:type="dcterms:W3CDTF">2021-10-04T12:02:51Z</dcterms:created>
  <dcterms:modified xsi:type="dcterms:W3CDTF">2021-10-13T08:16:19Z</dcterms:modified>
</cp:coreProperties>
</file>