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EB760-4DED-435E-A880-A120689394D7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30C6AE-0000-4537-9C46-6959B28C3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  МАРТА  -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ДЕНЬ  ПРАВОСЛАВНОЙ  КНИГИ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ДУХ  КНИЖНОЙ  БЛАГОДАТИ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( тематическая выставка )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Ш 724       Протоиерей Александр Шмеман. Исторический путь православия /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Протоиерей Александр Шмеман. – Москва : Православный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паломникъ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М, 2003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367 с.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71800" y="1628800"/>
            <a:ext cx="5904656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Протоиерей Александр Шмеман, выдающийся богослов, известен всему православному миру. В основе книги «Исторический путь православия» лежит курс лекций, который о.Александр читал в Православном Богословском Институте в Париже и в Свято-Владимирской Духовной Академии в Нью-Йорке. Это не сборник имён и дат, а попытка осмыслить исторический путь, который прошла Православная Церковь, обратить внимание на важное и честно сказать об ошибках.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«Исторический путь православия» о. Александра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Шмемана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одновременно и отличное введение в историю Православной Церкви и книга, серьёзно и честно осмысливающая исторический судьбы православия.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шмем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1828800" cy="2560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 534      Непознанный мир веры. – Москва : Издание Сретенского монастыря,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2005. – 351 с. : ил.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87824" y="1628800"/>
            <a:ext cx="5698976" cy="4525963"/>
          </a:xfrm>
        </p:spPr>
        <p:txBody>
          <a:bodyPr>
            <a:normAutofit lnSpcReduction="10000"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 книга предназначена не только для верующих  православных христиан, но и для тех, кто ещё не обрёл веру в Бога или прибывает в сомнениях, но искренне и честно хочет разобраться в величайшем вопросе, встающем в жизни каждого человека – вопросе о бытии Бога и отношениях между Богом и человеком.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 страниц этого сборника с вами будут беседовать учёные, писатели, полководцы, общественные деятели. Вам откроется богатейший материал для размышлений, а выводы вы будете делать сами. Православный читатель тоже найдёт здесь немало полезных, иногда весьма неожиданных , фактов для укрепления своей веры.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мир ве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27647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588      Популярная Библейская энциклопедия / под редакцией Т. Даули 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перевод на русский язык. – Москва : Российское Библейское общество,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2006. – 240 с. : ил.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71800" y="1600200"/>
            <a:ext cx="5915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Тим Даули – английский учёный, специалист по Церковной истории, открывающий мир Библии для молодого поколения. «Популярная Библейская энциклопедия» , редактором которой он является, содержит разнообразные сведения о множестве интереснейших фактов, относящихся к Библии: о календаре и праздниках, о музыкальных инструментах, о животных и растениях, о медицине и одежде, о правителях Иудеи и занятиях простых людей, об археологических раскопках и исторических открытиях.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Энциклопедия адресована читателям, интересующихся библейской историей и географией. В книге множество красочных фотографий и рисунков, цветных географических карт, хронологических таблиц и схем.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pop,библ,энц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1944216" cy="2658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707088" cy="295232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 163      Юдин, Г. Н. Всемогущий Бог / Г. Н. Юдин. - Москва 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Мир книги, 2007. – 48 с. : ил.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 163      Юдин, Г. Н. Пресвятая Богородица / Г. Н. Юдин. – Москва 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Мир книги, 2007. – 48 с. : ил.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86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 163      Юдин, Г. Н. Ангелы и бесы / Г. Н. Юдин.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– Москва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Мир книги, 2007. – 48 с. : ил.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23728" y="2924944"/>
            <a:ext cx="6563072" cy="320121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Книги писателя Георгия Юдина из серии «Божий мир» знакомят читателей с основами православной веры и предназначены для чтения в кругу семьи. Книги будут интересны не только верующим, но и тем, кто ещё не обрёл веру в Бога или пребывает в сомнениях.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Серия «Божий мир»  поможет читателям вспомнить историю России, её удивительную, одухотворённую христианством культуру. Читатель неверующий найдёт в книгах богатый иллюстративный материал – репродукции икон и картин, которые входя в сокровищницу отечественной и мировой культуры.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юдин-п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1519436" cy="1960637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юдин-в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519436" cy="194421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юдин-аи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81128"/>
            <a:ext cx="1519436" cy="1944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551</TotalTime>
  <Words>402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Times New Roman</vt:lpstr>
      <vt:lpstr>Tw Cen MT</vt:lpstr>
      <vt:lpstr>Wingdings</vt:lpstr>
      <vt:lpstr>Wingdings 2</vt:lpstr>
      <vt:lpstr>Обычная</vt:lpstr>
      <vt:lpstr>14  МАРТА  - ДЕНЬ  ПРАВОСЛАВНОЙ  КНИГИ   ДУХ  КНИЖНОЙ  БЛАГОДАТИ </vt:lpstr>
      <vt:lpstr>86 Ш 724       Протоиерей Александр Шмеман. Исторический путь православия /                   Протоиерей Александр Шмеман. – Москва : Православный паломникъ М, 2003. –                    367 с.</vt:lpstr>
      <vt:lpstr>86 Н 534      Непознанный мир веры. – Москва : Издание Сретенского монастыря,                  2005. – 351 с. : ил. </vt:lpstr>
      <vt:lpstr>86 П 588      Популярная Библейская энциклопедия / под редакцией Т. Даули ;                  перевод на русский язык. – Москва : Российское Библейское общество,                 2006. – 240 с. : ил.</vt:lpstr>
      <vt:lpstr>86 Ю 163      Юдин, Г. Н. Всемогущий Бог / Г. Н. Юдин. - Москва :                   Мир книги, 2007. – 48 с. : ил.  86 Ю 163      Юдин, Г. Н. Пресвятая Богородица / Г. Н. Юдин. – Москва :                  Мир книги, 2007. – 48 с. : ил.  86 Ю 163      Юдин, Г. Н. Ангелы и бесы / Г. Н. Юдин. – Москва :                   Мир книги, 2007. – 48 с. : ил.   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 МАРТА  - ДЕНЬ  ПРАВОСЛАВНОЙ  КНИГИ   ДУХ  КНИЖНОЙ  БЛАГОДАТИ</dc:title>
  <dc:creator>User</dc:creator>
  <cp:lastModifiedBy>User2</cp:lastModifiedBy>
  <cp:revision>40</cp:revision>
  <dcterms:created xsi:type="dcterms:W3CDTF">2021-02-11T10:45:53Z</dcterms:created>
  <dcterms:modified xsi:type="dcterms:W3CDTF">2021-04-05T06:43:50Z</dcterms:modified>
</cp:coreProperties>
</file>