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9" r:id="rId5"/>
    <p:sldId id="270" r:id="rId6"/>
    <p:sldId id="268" r:id="rId7"/>
    <p:sldId id="264" r:id="rId8"/>
    <p:sldId id="267" r:id="rId9"/>
    <p:sldId id="261" r:id="rId10"/>
    <p:sldId id="266" r:id="rId11"/>
    <p:sldId id="265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9" autoAdjust="0"/>
    <p:restoredTop sz="94660"/>
  </p:normalViewPr>
  <p:slideViewPr>
    <p:cSldViewPr>
      <p:cViewPr varScale="1">
        <p:scale>
          <a:sx n="99" d="100"/>
          <a:sy n="99" d="100"/>
        </p:scale>
        <p:origin x="2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EDA6-A40B-4C8E-855C-13A27860BC2F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2CF7-C97E-4077-BD98-767406C0D9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EDA6-A40B-4C8E-855C-13A27860BC2F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2CF7-C97E-4077-BD98-767406C0D9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EDA6-A40B-4C8E-855C-13A27860BC2F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2CF7-C97E-4077-BD98-767406C0D9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EDA6-A40B-4C8E-855C-13A27860BC2F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2CF7-C97E-4077-BD98-767406C0D9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EDA6-A40B-4C8E-855C-13A27860BC2F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2CF7-C97E-4077-BD98-767406C0D9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EDA6-A40B-4C8E-855C-13A27860BC2F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2CF7-C97E-4077-BD98-767406C0D9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EDA6-A40B-4C8E-855C-13A27860BC2F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2CF7-C97E-4077-BD98-767406C0D9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EDA6-A40B-4C8E-855C-13A27860BC2F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2CF7-C97E-4077-BD98-767406C0D9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EDA6-A40B-4C8E-855C-13A27860BC2F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2CF7-C97E-4077-BD98-767406C0D9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EDA6-A40B-4C8E-855C-13A27860BC2F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2CF7-C97E-4077-BD98-767406C0D9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EDA6-A40B-4C8E-855C-13A27860BC2F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2CF7-C97E-4077-BD98-767406C0D9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EDA6-A40B-4C8E-855C-13A27860BC2F}" type="datetimeFigureOut">
              <a:rPr lang="ru-RU" smtClean="0"/>
              <a:pPr/>
              <a:t>21.04.2021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D2CF7-C97E-4077-BD98-767406C0D9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з2.jpg"/>
          <p:cNvPicPr>
            <a:picLocks noChangeAspect="1"/>
          </p:cNvPicPr>
          <p:nvPr/>
        </p:nvPicPr>
        <p:blipFill>
          <a:blip r:embed="rId2" cstate="print"/>
          <a:srcRect b="17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692696"/>
            <a:ext cx="7056784" cy="9436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Здоровая планета</a:t>
            </a:r>
            <a:endParaRPr lang="ru-RU" sz="6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623731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Выставку подготовила ООПИФ библиотекарь Андреева М.И.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п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916832"/>
            <a:ext cx="2376264" cy="331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2780928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 гимнастикой дружи, всегда веселым будь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проживешь сто лет, а может быть и боле.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Микстуры, порошки к здоровью ложный путь,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Природою лечись – в саду и в чистом поле.</a:t>
            </a:r>
          </a:p>
        </p:txBody>
      </p:sp>
      <p:pic>
        <p:nvPicPr>
          <p:cNvPr id="7" name="Рисунок 6" descr="г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980728"/>
            <a:ext cx="172819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588224" y="1916832"/>
            <a:ext cx="84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Ф505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566124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Физическая культура и здоровье : учебник / под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редакцией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Пономаревой.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ГОУ ВУНМЦ МЗ РФ, 2001. - 352 с. : ил.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п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60648"/>
            <a:ext cx="1800200" cy="2724627"/>
          </a:xfrm>
          <a:prstGeom prst="rect">
            <a:avLst/>
          </a:prstGeom>
        </p:spPr>
      </p:pic>
      <p:pic>
        <p:nvPicPr>
          <p:cNvPr id="7" name="Рисунок 6" descr="а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492896"/>
            <a:ext cx="1880680" cy="2664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3728" y="1268760"/>
            <a:ext cx="5184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Здоровье, закалка – превыше всего,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знают об этом все люди давно.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Ребята !  Зимой становитесь «моржами»,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 бойтесь мороза, попробуйте сами!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 утрам ты закаляйся,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Водой холодной обливайся.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Будешь ты всегда здоров.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Тут не нужно лишних слов. </a:t>
            </a:r>
          </a:p>
          <a:p>
            <a:endParaRPr lang="ru-RU" dirty="0"/>
          </a:p>
        </p:txBody>
      </p:sp>
      <p:pic>
        <p:nvPicPr>
          <p:cNvPr id="10" name="Рисунок 9" descr="ес.jpg"/>
          <p:cNvPicPr>
            <a:picLocks noChangeAspect="1"/>
          </p:cNvPicPr>
          <p:nvPr/>
        </p:nvPicPr>
        <p:blipFill>
          <a:blip r:embed="rId5" cstate="print"/>
          <a:srcRect l="26532" t="29261" r="10023" b="9136"/>
          <a:stretch>
            <a:fillRect/>
          </a:stretch>
        </p:blipFill>
        <p:spPr>
          <a:xfrm>
            <a:off x="1331640" y="4149080"/>
            <a:ext cx="2833666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236296" y="260648"/>
            <a:ext cx="851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75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П50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2492896"/>
            <a:ext cx="91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Л24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5229200"/>
            <a:ext cx="475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Лаптев,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А.П.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Азбука закаливания / 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П.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Лаптев. - Москва : Физкультура и спорт, 1986. - 96 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Полиевский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Физкультура и закаливание в семье / 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Полиевский, 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Гук. - Москва : Медицина, 1984. - 80 с. : ил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гимнаст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713978"/>
            <a:ext cx="4320480" cy="314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55576" y="1556792"/>
            <a:ext cx="7488832" cy="58477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Здоровая Планета начинается с Меня!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фи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844824"/>
            <a:ext cx="2448272" cy="3395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43808" y="1772816"/>
            <a:ext cx="360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Книга представляет собой образ и научно – практический анализ современного состояния гигиенического воспитания и формирования здорового образа жизни. В ней определены основные направления, формы, методы и средства проведения медицинскими работниками необходимых мероприятий и принципиальные требования к ним.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191683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613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Ф534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093296"/>
            <a:ext cx="7308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Филиппов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Гигиеническое воспитание и формирование здорового образа жизни / 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Филиппов ;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МЗ ФР ГОУ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ВУНМЦ ;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редакцией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И.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Стуколовой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ГОУ ВУНМЦ МЗ РФ, 2003.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284 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з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700808"/>
            <a:ext cx="5169529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74632"/>
          </a:xfrm>
        </p:spPr>
      </p:pic>
      <p:pic>
        <p:nvPicPr>
          <p:cNvPr id="5" name="Рисунок 4" descr="п1.jpg"/>
          <p:cNvPicPr>
            <a:picLocks noChangeAspect="1"/>
          </p:cNvPicPr>
          <p:nvPr/>
        </p:nvPicPr>
        <p:blipFill>
          <a:blip r:embed="rId3" cstate="print"/>
          <a:srcRect b="2751"/>
          <a:stretch>
            <a:fillRect/>
          </a:stretch>
        </p:blipFill>
        <p:spPr>
          <a:xfrm>
            <a:off x="6300192" y="1916832"/>
            <a:ext cx="2448272" cy="3872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03848" y="1700808"/>
            <a:ext cx="30963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Предлагаемый читателям сборник включает наиболее популярные, снискавшие мировую известность работы известного ученого – диетолога,  врача – экспериментатора Поля Брегга, посвященные одной из вечных проблем на земле – продлению человеческой жизни.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1916832"/>
            <a:ext cx="875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613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Б897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602128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Брэгг,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Секреты здоровья и долголетия / П. Брэгг, П. Брэгг.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Ростов-на-Дону : Феникс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Минск 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Паблисити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1996. - 320 с.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74632"/>
          </a:xfrm>
        </p:spPr>
      </p:pic>
      <p:pic>
        <p:nvPicPr>
          <p:cNvPr id="8" name="Рисунок 7" descr="спор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674333"/>
            <a:ext cx="5505995" cy="4183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779912" y="1484784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Долголетие – это образ жизни, когда забота о душе взаимосвязана с уходом за телом.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м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772816"/>
            <a:ext cx="2426397" cy="3833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1772816"/>
            <a:ext cx="38164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Питание – один из основных факторов, определяющих состояние здоровья человека. В этой книге рассмотрены все вопросы, касающиеся питания и пищеварения. Приведены практические рекомендации по правильному приготовлению и употреблению пищи, по сочетанию различных продуктов. Даны рецепты блюд, наиболее полезных для здоровья человека.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1772816"/>
            <a:ext cx="87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6113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М131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5877272"/>
            <a:ext cx="5544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Малахов,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Здоровое питание : авторский учебник / 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Малахов. - Санкт-Петербург : Комплект, 1997. - 494 с. : ил.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в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077072"/>
            <a:ext cx="3888432" cy="264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п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2339" y="836712"/>
            <a:ext cx="3339653" cy="3339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к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437112"/>
            <a:ext cx="2762752" cy="1840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475656" y="2420888"/>
            <a:ext cx="4104456" cy="108012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Здоровое питание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74632"/>
          </a:xfrm>
        </p:spPr>
      </p:pic>
      <p:pic>
        <p:nvPicPr>
          <p:cNvPr id="5" name="Рисунок 4" descr="и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772816"/>
            <a:ext cx="2540000" cy="378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5776" y="1484784"/>
            <a:ext cx="3528392" cy="4852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Потребность в долгой, здоровой и счастливой жизни – это только начало. Мне хотелось бы сказать: все, что требуется для исполнения ваших желаний, - это прочесть данную книгу, и ваши неприятности мгновенно исчезнут. Эта книга  поможет вам определить уровень вашего иммунитета, выбрать идеальный режим питания и оптимальный образ жизни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1772816"/>
            <a:ext cx="84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613</a:t>
            </a:r>
          </a:p>
          <a:p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Ф756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6093296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Фокс,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Иммунитет на всю жизнь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А. Фокс, Б. Фокс. - Москва ; Санкт-Петербург : Бином : Золотой век, 1996. - 285 с.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з6.jpg"/>
          <p:cNvPicPr>
            <a:picLocks noChangeAspect="1"/>
          </p:cNvPicPr>
          <p:nvPr/>
        </p:nvPicPr>
        <p:blipFill>
          <a:blip r:embed="rId3" cstate="print"/>
          <a:srcRect b="8454"/>
          <a:stretch>
            <a:fillRect/>
          </a:stretch>
        </p:blipFill>
        <p:spPr>
          <a:xfrm>
            <a:off x="3491880" y="1340768"/>
            <a:ext cx="496855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341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User2</cp:lastModifiedBy>
  <cp:revision>57</cp:revision>
  <dcterms:created xsi:type="dcterms:W3CDTF">2021-04-13T10:42:56Z</dcterms:created>
  <dcterms:modified xsi:type="dcterms:W3CDTF">2021-04-21T06:29:26Z</dcterms:modified>
</cp:coreProperties>
</file>