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82" r:id="rId3"/>
    <p:sldId id="283" r:id="rId4"/>
    <p:sldId id="274" r:id="rId5"/>
    <p:sldId id="278" r:id="rId6"/>
    <p:sldId id="279" r:id="rId7"/>
    <p:sldId id="257" r:id="rId8"/>
    <p:sldId id="270" r:id="rId9"/>
    <p:sldId id="27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630" autoAdjust="0"/>
  </p:normalViewPr>
  <p:slideViewPr>
    <p:cSldViewPr>
      <p:cViewPr varScale="1">
        <p:scale>
          <a:sx n="99" d="100"/>
          <a:sy n="99" d="100"/>
        </p:scale>
        <p:origin x="24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5A589-BC2B-4C92-B1FA-D9EB30437345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BF065-BF55-4169-AEAE-7AFC78B57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5A589-BC2B-4C92-B1FA-D9EB30437345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BF065-BF55-4169-AEAE-7AFC78B57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5A589-BC2B-4C92-B1FA-D9EB30437345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BF065-BF55-4169-AEAE-7AFC78B57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5A589-BC2B-4C92-B1FA-D9EB30437345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BF065-BF55-4169-AEAE-7AFC78B57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5A589-BC2B-4C92-B1FA-D9EB30437345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BF065-BF55-4169-AEAE-7AFC78B57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5A589-BC2B-4C92-B1FA-D9EB30437345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BF065-BF55-4169-AEAE-7AFC78B57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5A589-BC2B-4C92-B1FA-D9EB30437345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BF065-BF55-4169-AEAE-7AFC78B57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5A589-BC2B-4C92-B1FA-D9EB30437345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BF065-BF55-4169-AEAE-7AFC78B57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5A589-BC2B-4C92-B1FA-D9EB30437345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BF065-BF55-4169-AEAE-7AFC78B57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5A589-BC2B-4C92-B1FA-D9EB30437345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BF065-BF55-4169-AEAE-7AFC78B57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5A589-BC2B-4C92-B1FA-D9EB30437345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BF065-BF55-4169-AEAE-7AFC78B57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5A589-BC2B-4C92-B1FA-D9EB30437345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BF065-BF55-4169-AEAE-7AFC78B57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</p:spPr>
        <p:txBody>
          <a:bodyPr>
            <a:normAutofit/>
          </a:bodyPr>
          <a:lstStyle/>
          <a:p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ИХ ЖИЗНЬ – СЮЖЕТЫ ДЛЯ РОМАНОВ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(тематическая выставка )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932040" y="6165304"/>
            <a:ext cx="3891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Библиотекарь 1 кат. Студеникина Н.Б.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1196752"/>
            <a:ext cx="835292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Русский князь Иван Калита и сподвижник Петра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Александр Меншиков,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две российские императрицы – Екатерина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Екатерина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основоположники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космонавтики Циолковский и Королёв… Что могло объединить книги об этих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знаменитых людях на одной выставке?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Во-первых то, что книги эти вышли в старейшей книжной серии «Жизнь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замечательных людей». Серия была основана в 1890 году русским книгоизда-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телем Флорентием Павленковым. Она являлась первой в Европе биографической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коллекцией, имевшей большой успех. В период с 1890 по 1915 год было опубли-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ковано около 200 биографий выдающихся людей всех времён и народов, начиная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древнейших времён и заканчивая началом 20 века. Общий тираж всех переиз-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даний составил более 1,5 миллионов экземпляров.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В 1932 году серию ЖЗЛ продолжил русский советский писатель Максим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Горький. Продолжая традицию Ф.Павленкова, в серии выходят биографии учёных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философов, правителей и полководцев, композиторов, художников и литераторов. авторами этих книг являются журналисты, учёные, популяризаторы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науки, современные писатели.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19872" y="26369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1628800"/>
            <a:ext cx="763284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Во-вторых, и это самое главное, биографии этих персонажей могут стать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сюжетами для романов любого жанра. Это может быть любовная история,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авантюрный роман с лихо закрученной интригой, детектив или даже триллер. Всё будет зависеть от буйной фантазии писателя.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В наши дни стали очень популярными байопики – экранизации биографий знаменитых людей. Снято несколько фильмов и сериалов о Екатерине Великой, сериал о Сергее Павловиче Королёве, художественный фильм о Константине Эдуардовиче Циолковском. И всё же мы предлагаем почитать книги из серии ЖЗЛ, так как их авторами являются признанные учёные, которые в своих повествованиях опирались на реальные факты и события.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94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 825     Борисов, Н. С. Иван Калита / Н. С. Борисов. 3-е изд. – Москва : Молодая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гвардия, 2005. – 302 с. : ил. – (Жизнь замечательных людей).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99792" y="1600200"/>
            <a:ext cx="5987008" cy="4525963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Эта книга – первая биография московского князя Ивана Даниловича Калиты, «собирателя Руси», подлинного основателя Московского Государства. Это имя  и это прозвище знакомы нам со школьной скамьи. Но что мы знаем об этом человеке? «Скупец», «лицемер», «вероломный татарский угодник» – какими только эпитетами не награждали его историки прошлых столетий. Автор книги попытался по-новому взглянуть на этого человека, и пред нами предстал другой Иван Калита – мудрый правитель, заслуживший у современников прозвище «Добрый», человек, всю свою жизнь старавшийся ревностно исполнять долг государя и христианина.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://www.hist.msu.ru/upload/iblock/09c/638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916832"/>
            <a:ext cx="2018193" cy="29523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94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 12     Павленко, Н. И. Меншиков: Полудержавный властелин. – 2-е изд. –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Москва : Молодая гвардия, 2005. – 365 с.: ил. – (Жизнь замечательных людей).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59832" y="1600200"/>
            <a:ext cx="5626968" cy="4525963"/>
          </a:xfrm>
        </p:spPr>
        <p:txBody>
          <a:bodyPr>
            <a:normAutofit lnSpcReduction="10000"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Вниманию читателей предлагается биография Александра Даниловича Меншикова – знаменитого сподвижника Петра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человека, совершившего, пожалуй, самую головокружительную карьеру в истории России. Необычным был путь восхождения его к могуществу, славе и богатству – пирожник стал вторым лицом в государстве. Незаурядными были дарования этого человека, в полной мере раскрывшиеся на военном и административном поприщах. Не оставляет равнодушным падение князя, последние годы жизни, проведённые в ссылке в далёком Берёзове. Среди  сподвижников царя Меншиков занимал особое место и по талантам, и по реальному вкладу в преобразования. Интересен он и как личность – личность нового времени,  пробуждённая к жизни реформами царя-реформатора.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://static.ozone.ru/multimedia/books_covers/101180648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844824"/>
            <a:ext cx="2160240" cy="3096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94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 12    Павленко, Н. И. Екатерина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/ Н. И. Павленко. – Москва : Молодая гвардия,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2004. – 265 с.: ил. – (Жизнь замечательных людей).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99792" y="1700808"/>
            <a:ext cx="6048672" cy="4525963"/>
          </a:xfrm>
        </p:spPr>
        <p:txBody>
          <a:bodyPr>
            <a:normAutofit fontScale="92500" lnSpcReduction="20000"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Первая русская императрица Екатерина Алексеевна не принадлежала к числу выдающихся государственных  деятелей; она царствовала, но не управляла. После кончины Петра Великого его супруга Екатерина Алексеевна – к тому времени уже объявленная императрицей – была возведена на престол, который и занимала в течение двух с половиной лет. Отличавшаяся такими добродетелями, как лёгкий характер, милосердие и сострадание, Екатерина Алексеевна сумела пленить сердце сурового супруга, но, находясь рядом с ним в течение почти двух десятилетий, так и не приобрела навыков управления огромной империей. Впрочем, Екатерину, несомненно можно назвать личностью незаурядной. Уже одно то, что бывшая прачка и служанка, пленница фельдмаршала Б.П.Шереметева, а затем  А.Д.Меншикова стала первой русской императрицей – случай редчайший в мировой истории – даёт основание выделить её из числа ординарных людей, если не по признакам , свойственным государственным деятелям, то по чисто человеческим свойствам натуры.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0" descr="https://d.radikal.ru/d09/1906/7a/c092472b175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276872"/>
            <a:ext cx="1872208" cy="26650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94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 12     Павленко , Н. И. Екатерина Великая / Н. И. Павленко. – 6-е изд. – Москва :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Молодая гвардия, 2006. – 495 с. : ил. – (Жизнь замечательных людей)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27784" y="1556792"/>
            <a:ext cx="6048672" cy="4752528"/>
          </a:xfrm>
        </p:spPr>
        <p:txBody>
          <a:bodyPr>
            <a:normAutofit/>
          </a:bodyPr>
          <a:lstStyle/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Екатерина Великая – женщина удивительной судьбы. Немецкая  принцесса София Ангальт-Цербстская  восходит на российский престол и в течении почти тридцати пяти лет самодержавно управляет великой Империей. Ей принадлежит выдающееся место в истории России второй половины 18 века. Эта немка  оказалась более русской, чем, например русские императрицы Анна Иоанновна и Елизавета Петровна. Правление Екатерины, прежде всего, сопряжено с достоинствами и достижениями, позволяющими возвести её в ранг выдающихся государственных деятелей дореволюционной России и поставить её имя рядом с именем Петра Великого.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8" name="AutoShape 4" descr="C:\Documents and Settings\User\%D0%A0%D0%B0%D0%B1%D0%BE%D1%87%D0%B8%D0%B9 %D1%81%D1%82%D0%BE%D0%BB\Downloads\%D0%B5%D0%BA%D0%B0%D1%82.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C:\Documents and Settings\User\%D0%A0%D0%B0%D0%B1%D0%BE%D1%87%D0%B8%D0%B9 %D1%81%D1%82%D0%BE%D0%BB\Downloads\%D0%B5%D0%BA%D0%B0%D1%82.%D0%B2%D0%B5%D0%BB.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2" name="Picture 8" descr="Павленко Н. И. Екатерина Великая. 3-е изда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204864"/>
            <a:ext cx="1840623" cy="27363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94</a:t>
            </a:r>
            <a:br>
              <a:rPr lang="en-US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 306     Демин, В. Н. Циолковский / В. Н. Демин. – Москва : Молодая гвардия, 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2005. – 323 с. : ил. – (Жизнь замечательных людей).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11760" y="1700808"/>
            <a:ext cx="6213376" cy="4525963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серии «Жизнь замечательных людей» уже публиковались книги о К.Э.Циолковском. Авторов этих книг в первую очередь интересовали мельчайшие подробности жизни и быта героя, хронология его научно-технического творчества и изобретательства, а также вклад в мировую науку.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Новая биография Константина Эдуардовича, написанная доктором философских наук В.Н.Деминым, кардинально отличается от предыдущих. Основоположник отечественной и мировой космонавтики представлен здесь не только как  гениальный ученый и изобретатель, но и как выдающийся философ-космист, определивший вектор развития науки и философии на многие десятилетия вперёд.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2" name="AutoShape 2" descr="Дёмин, В. Н. Циолковский Текст / В. Н. Дёмин. 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" name="Picture 12" descr="http://ex.pushkinlib.ru/30/56.jpg"/>
          <p:cNvPicPr>
            <a:picLocks noChangeAspect="1" noChangeArrowheads="1"/>
          </p:cNvPicPr>
          <p:nvPr/>
        </p:nvPicPr>
        <p:blipFill>
          <a:blip r:embed="rId2" cstate="print"/>
          <a:srcRect l="3922" t="23288" r="61765"/>
          <a:stretch>
            <a:fillRect/>
          </a:stretch>
        </p:blipFill>
        <p:spPr bwMode="auto">
          <a:xfrm>
            <a:off x="467544" y="2132856"/>
            <a:ext cx="1872208" cy="28803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1800" dirty="0" smtClean="0"/>
              <a:t>94</a:t>
            </a:r>
            <a:br>
              <a:rPr lang="ru-RU" sz="1800" dirty="0" smtClean="0"/>
            </a:br>
            <a:r>
              <a:rPr lang="ru-RU" sz="1800" dirty="0" smtClean="0"/>
              <a:t>Р </a:t>
            </a:r>
            <a:r>
              <a:rPr lang="ru-RU" sz="1800" dirty="0" smtClean="0">
                <a:sym typeface="Wingdings" pitchFamily="2" charset="2"/>
              </a:rPr>
              <a:t> 693     Романов, А. П. Королёв / А. П. Романов. – Москва : Молодая гвардия, </a:t>
            </a:r>
            <a:br>
              <a:rPr lang="ru-RU" sz="1800" dirty="0" smtClean="0">
                <a:sym typeface="Wingdings" pitchFamily="2" charset="2"/>
              </a:rPr>
            </a:br>
            <a:r>
              <a:rPr lang="ru-RU" sz="1800" dirty="0" smtClean="0">
                <a:sym typeface="Wingdings" pitchFamily="2" charset="2"/>
              </a:rPr>
              <a:t>                 1990. – 479 с. : ил. – (Жизнь замечательных людей).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39752" y="1600200"/>
            <a:ext cx="6347048" cy="4525963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Советский учёный, конструктор ракетно-космических систем, основоположник практической космонавтики, ключевая фигура в освоении космоса человеком. Под его руководством был организован и осуществлён запуск первого искусственного спутника Земли первого космонавта Ю.А.Гагарина.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 этими сухими строчками – яркая, насыщенная событиями жизнь Сергея Павловича Королёва.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Сергей Павлович вписал одну из ярчайших страниц в историю нашей Родины. Будучи  человеком огромной энергии, он сочетал в себе мечтательность и трезвый рационализм, качества терпеливого воспитателя и жесткого руководителя. Его трудами человечество вступило в новую эру – эру космонавтики, а Советский Союз стал самой передовой космической державой.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static.ozone.ru/multimedia/books_covers/10083405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204864"/>
            <a:ext cx="2160240" cy="3096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1446</TotalTime>
  <Words>952</Words>
  <Application>Microsoft Office PowerPoint</Application>
  <PresentationFormat>Экран (4:3)</PresentationFormat>
  <Paragraphs>38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Тема Office</vt:lpstr>
      <vt:lpstr>ИХ ЖИЗНЬ – СЮЖЕТЫ ДЛЯ РОМАНОВ</vt:lpstr>
      <vt:lpstr>Презентация PowerPoint</vt:lpstr>
      <vt:lpstr>Презентация PowerPoint</vt:lpstr>
      <vt:lpstr>94 Б 825     Борисов, Н. С. Иван Калита / Н. С. Борисов. 3-е изд. – Москва : Молодая                 гвардия, 2005. – 302 с. : ил. – (Жизнь замечательных людей).</vt:lpstr>
      <vt:lpstr>94 П 12     Павленко, Н. И. Меншиков: Полудержавный властелин. – 2-е изд. –                Москва : Молодая гвардия, 2005. – 365 с.: ил. – (Жизнь замечательных людей).</vt:lpstr>
      <vt:lpstr>94 П 12    Павленко, Н. И. Екатерина I / Н. И. Павленко. – Москва : Молодая гвардия,               2004. – 265 с.: ил. – (Жизнь замечательных людей).</vt:lpstr>
      <vt:lpstr>94 П 12     Павленко , Н. И. Екатерина Великая / Н. И. Павленко. – 6-е изд. – Москва :                Молодая гвардия, 2006. – 495 с. : ил. – (Жизнь замечательных людей)</vt:lpstr>
      <vt:lpstr>94 Д 306     Демин, В. Н. Циолковский / В. Н. Демин. – Москва : Молодая гвардия,                   2005. – 323 с. : ил. – (Жизнь замечательных людей).</vt:lpstr>
      <vt:lpstr>94 Р  693     Романов, А. П. Королёв / А. П. Романов. – Москва : Молодая гвардия,                   1990. – 479 с. : ил. – (Жизнь замечательных людей).</vt:lpstr>
    </vt:vector>
  </TitlesOfParts>
  <Company>Krokoz™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User2</cp:lastModifiedBy>
  <cp:revision>90</cp:revision>
  <dcterms:created xsi:type="dcterms:W3CDTF">2021-01-18T07:33:42Z</dcterms:created>
  <dcterms:modified xsi:type="dcterms:W3CDTF">2021-02-24T08:19:21Z</dcterms:modified>
</cp:coreProperties>
</file>