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82" r:id="rId14"/>
    <p:sldId id="28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52E5-9A9C-4A85-9BAE-B8B983AF1AFA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077E-1F4C-43F2-8F73-40C07FEE1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лож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КНИГИ – ЮБИЛЯРЫ 2021 ГОДА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9633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Выполнила зав. сектором ООПИФ Буравлева М.А.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Тв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160846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ве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12977"/>
            <a:ext cx="1353783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684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145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«Приключения Тома Сойера»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564904"/>
            <a:ext cx="42484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«Приключения Тома Сойера», вышедшая в 1876 году повесть Марка Твена о приключениях мальчика, живущего в небольшом американском городке Сент-Питерсберг (Санкт-Петербург) в штате Миссури. Действие в книге происходит до событий Гражданской войны в США, при этом ряд моментов в этой книге и её продолжении, «Приключениях Гекльберри Финна», а также обстоятельства жизни автора, во многом легшие в основу книг, уверенно указывают на первую половину 1840-х годов.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7" y="1412777"/>
            <a:ext cx="55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1835 - 1910гг.)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/>
              <a:t> 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писатель, юморист, журналист и общественный деятель. Его творчество охватывает множество жанров — юмор, сатиру, философскую фантастику, публицистику и другие, и во всех этих жанрах он неизменно занимает позицию гуманиста и демократа.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37321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Т261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Твен,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Приключения Тома Сойера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;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Приключение Гекльберри Финна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/ М. Твен ; перевод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Чуковского и Н. Дарузес.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литература, 1991. - 463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есков.jpg"/>
          <p:cNvPicPr>
            <a:picLocks noChangeAspect="1"/>
          </p:cNvPicPr>
          <p:nvPr/>
        </p:nvPicPr>
        <p:blipFill>
          <a:blip r:embed="rId3" cstate="print"/>
          <a:srcRect l="3048" t="14700" r="3988" b="11801"/>
          <a:stretch>
            <a:fillRect/>
          </a:stretch>
        </p:blipFill>
        <p:spPr>
          <a:xfrm>
            <a:off x="6793960" y="476672"/>
            <a:ext cx="188249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в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92696"/>
            <a:ext cx="1529877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3212976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«Левша» (полное название: «Сказ о тульском косом Левше 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стальной блохе») — повесть Николая Лескова в жанре сказа. Написана и опубликована в 1881 году.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история о том, как тульский оружейник Левша с товарищами посрамил английских мастеров. Русский государь Александр I приобрёл у англичан механическую блоху, которая умеет «дансе танцевать». При Николае I бриллиантовый орех-футляр с блохой обнаружили среди вещей покойного императора, и Николай Павлович повелел тульским мастерам доказать, что они не хуже иностранцев.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1" y="1484784"/>
            <a:ext cx="4536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Семёнович Лесков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(1831 -  1895 гг.) -  русский писатель, публицист, литературный критик. Долгое время публиковался под псевдонимом Стебницкий. В отличие от других крупных русских писателей своего времени, не принадлежал к столбовому дворянству; в сфере его интересов находились иные сословия.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48680"/>
            <a:ext cx="286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«Левша»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452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 – 50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Лесков,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Левша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 /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Лесков.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Воронеж : Центрально–Черноземное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книжное издательство, 1976. - 215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ил.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Чехо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48680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Ч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645024"/>
            <a:ext cx="1656183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620688"/>
            <a:ext cx="1593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«Чайка»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484784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1860 - 1904) - писатель с образованием врача, создал более 300 произведений.      В наши дни его пьесы ставят и экранизируют не только в России, но и за рубежом. В своих текстах Чехов поднимал самые разные темы, но вот о самом себе писать не любил. Как сказал он однажды: «у меня болезнь - автобиографофобия».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5" y="3212976"/>
            <a:ext cx="4176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Действие происходит в усадьбе крупного чиновника Петра Николаевича Сорина, герои пьесы «Чайки» - жители и гости усадьбы. Актриса Ирина Аркадина, сестра Сорина, её сын Константин Треплев, известный писатель Борис Тригорин, молодая актриса Нина Заречная вовлечены в сложный клубок взаимоотношений, где находится место и эстетическим спорам, и любовным треугольникам.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Ч563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Чехов,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Чайка. Дядя Ваня. Три сестры. Вишневый сад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пьесы / А. П. Чехов.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Париж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Booking International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1994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- 190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4893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«Василий Теркин»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вард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1622201" cy="229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вардовский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356992"/>
            <a:ext cx="1707080" cy="2525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34076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Александр Трифонович Твардовский (1910 – 1971гг.)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русский советский писатель, поэт и прозаик, журналист, специальный корреспондент, подполковник. Главный редактор журнала «Новый мир». Член Центральной ревизионной комиссии КПСС, кандидат в члены ЦК КПСС.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63691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Талант поэта проснулся в Александре Твардовском в раннем детстве. За годы Великой Отечественной войны, а также в первые послевоенные годы, Твардовский создал ряд произведений, принесших ему подлинную славу и поистине народную любовь. Прежде всего, это относится к его поэме "Василий Теркин", над которой он начал работать в 1941 г.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53012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Т26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Твардовский,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Василий Теркин. Дом у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Твардовский.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Художественная литература, 1985. – 286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«Белый Бим Черное ухо»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оепольский.jpg"/>
          <p:cNvPicPr>
            <a:picLocks noChangeAspect="1"/>
          </p:cNvPicPr>
          <p:nvPr/>
        </p:nvPicPr>
        <p:blipFill>
          <a:blip r:embed="rId3" cstate="print"/>
          <a:srcRect l="19981" r="19329"/>
          <a:stretch>
            <a:fillRect/>
          </a:stretch>
        </p:blipFill>
        <p:spPr>
          <a:xfrm>
            <a:off x="1115616" y="764704"/>
            <a:ext cx="2088232" cy="222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оепольский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84984"/>
            <a:ext cx="1565572" cy="2376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340769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Гавриил Николаевич Троепольский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1905 году в селе Ново-Спасское на Елани (ныне Новоспасовка Грибановского района Воронежской области) в семье священника Николая Семёновича Троепольского (в семье было шестеро детей). Русский советский писатель, драматург и сценарист. Заслуженный работник культуры РСФСР. Лауреат Государственной премии СССР.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708920"/>
            <a:ext cx="3816424" cy="318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Невероятно трагическая, лирико-философская повесть Гавриила Троепольского вызвала широкий резонанс как среди критиков, так и в читательской среде. Она ошеломляла и сбивала с ног. Конечно, и до нее все знали, что мир жесток, что бездушные люди - не редкость, что выжить потерявшемуся животному в городских условиях советской страны, где приютов для "потеряшек" не было и в помине, практически невозможно. Это знали все, и все же, писатель сумел найти такую интонацию, что она проникает в плоть и кровь маленького человека, а взрослых заставит не раз покраснеть и судорожно вздохнуть от стыда.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7332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Т703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Троепольский,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Бим Черное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 : повесть /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Троепольский.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литература, 1989. – 222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ил. 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620688"/>
            <a:ext cx="38884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По-настоящему ведёт за собой та книга, из которой читатель делает выводы сам. Только такая книга влияет на его поведение». 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К.И.Чуковский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068960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«Люди перестают мыслить, когда перестают читать».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Дидро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7" y="4581128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«Книга, которая не стоит того, чтобы ее читать дважды, не стоит и того, чтобы ее читать и один раз».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Юлиус Вебер</a:t>
            </a:r>
          </a:p>
          <a:p>
            <a:endParaRPr lang="ru-RU" dirty="0"/>
          </a:p>
        </p:txBody>
      </p:sp>
      <p:pic>
        <p:nvPicPr>
          <p:cNvPr id="6" name="Рисунок 5" descr="Кни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3302496" cy="20834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80728"/>
            <a:ext cx="55446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как птица, —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весь мир облететь.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– царица: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сердцем повелеть.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– богиня: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свершает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– рабыня: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проходит сквозь строй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Барышевский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ан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48680"/>
            <a:ext cx="1367540" cy="1924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700 лет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«Божественная комедия»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4824536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Данте Алигьери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во Флоренции в мае 1265 года. Род свой он возводил к римским гражданам, хотя фактически он принадлежал к среднему сословию. Для нас Данте прежде всего поэт, автор «Новой жизни» и «Божественной Комедии», но жизнь его была многогранна. Он активно участвовал в политической жизни общества, был членом партии гвельфов (сторонники папы Римского). Он был незаслуженно гоним, скитался более двадцати лет по Италии и умер в Равенне 1321 году. Грустная и тревожная жизнь измучила вконец душу Данте, но вместе с тем она подготовила и предопределила величие его как поэта.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произведении «Божественная комедии» Данте строит строгую систему загробного мира с точки зрения католического христианства, представляя его в виде девяти кругов, окружающих вмороженного в лед Люцифера.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3732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84 - Д19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Данте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Божественная комедия. Новая жизнь. Стихотворения, написанные в изгнании. Пир /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Данте ;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пер. с ит. -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РИПОЛ КЛАССИК, 2004. – 959 С.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анте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844824"/>
            <a:ext cx="144661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Шексп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68960"/>
            <a:ext cx="1574450" cy="2339183"/>
          </a:xfrm>
          <a:prstGeom prst="rect">
            <a:avLst/>
          </a:prstGeom>
        </p:spPr>
      </p:pic>
      <p:pic>
        <p:nvPicPr>
          <p:cNvPr id="3" name="Рисунок 2" descr="Шекспир 1.png"/>
          <p:cNvPicPr>
            <a:picLocks noChangeAspect="1"/>
          </p:cNvPicPr>
          <p:nvPr/>
        </p:nvPicPr>
        <p:blipFill>
          <a:blip r:embed="rId4" cstate="print"/>
          <a:srcRect l="2056" r="6755"/>
          <a:stretch>
            <a:fillRect/>
          </a:stretch>
        </p:blipFill>
        <p:spPr>
          <a:xfrm>
            <a:off x="971600" y="908720"/>
            <a:ext cx="1675758" cy="179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404665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«Гамлет, принц датский»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196752"/>
            <a:ext cx="59046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Вильям Шекспир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1564 году (если верно установлена дата) и умер в 1616-м в один и тот же день - 23 апреля. Обширный ум, сильное воображение и деятельная душа - вот что такое гений, считал Д. Дидро. Всеми этими качествами, порождающими высшую способность к творчеству, был наделен Вильям Шекспир. Его произведения имеют всемирное и непреходящее значение, они не перестают потрясать сердца людей и волновать их умы, помогают шире открывать глаза на сокровенную природу человека, хоты написаны более четырех столетий назад.</a:t>
            </a:r>
          </a:p>
          <a:p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212977"/>
            <a:ext cx="41764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«Гамлет» - трагедия Уильяма Шекспира в пяти актах, одна из самых известных его пьес и одна из самых знаменитых пьес в мировой драматургии. Написана в 1600 -1601 годах. Это самая длинная пьеса Шекспира - в ней 4042 строки и 29 551 слово.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вероятная дата сочинения и первой постановки  - 1600 -1601 годы (театр «Глобус», Лондон). Первый исполнитель заглавной роли - Ричард Бёрбедж; Шекспир играл тень отца Гамлета.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Ш416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Шекспир,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Трагедии. Комедии.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Сонеты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В. Шекспир. - Москва : Детская литература, 1996. - 512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ил. - (Библиотека мировой литературы для детей).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76470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«Недоросль»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едорос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192" y="548680"/>
            <a:ext cx="1584588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060848"/>
            <a:ext cx="58326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Создатель русской национальной комедии,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 Иванович Фонвизин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3 апреля 1745 (или 1744) года в Москве, в дворянской семье. Учась в первом русском университете на философском факультете, Фонвизин начал свои первые литературные опыты.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Пушкин очень высоко ценил весёлость и крайне сожалел, что в русской литературе «так мало истинно весёлых сочинений». Вот почему он с любовью отметил эту особенность дарования Фонвизина, указав на прямую преемственность драматургии Фонвизина и Гоголя.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Комедия была написана в 1781 г. Основной проблемой произведения является осуждение традиционного воспитания дворян, в частности провинциальных, их глупости и злонравия.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нвиз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548680"/>
            <a:ext cx="1266888" cy="164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55172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Ф77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Фонвизин,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Бригадир.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Недоросль /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Фонвизин. – Ленинград : Художественная литература, 1972. – 152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  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ого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7222" y="1409574"/>
            <a:ext cx="1601202" cy="201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ого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1461853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76673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«Вечера на хуторе близ Диканьки»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Николай Васильевич Гоголь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(фамилия при рождении  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Яновский)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 1 апреля 1809 года в Великих Сорочинцах Миргородского уезда Полтавской губернии. Русский прозаик, драматург, поэт, критик, публицист, признанный одним из классиков русской литературы. Происходил из старинного дворянского рода  Гоголей-Яновских.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мнению В.Белинского и Н.Чернышевского, Гоголь стал основателем литературного направления - основного этапа «Натуральной школы» 40-х годов и оказал огромное влияние на русскую и мировую литературу.</a:t>
            </a:r>
            <a:r>
              <a:rPr lang="ru-RU" sz="1400" dirty="0" smtClean="0"/>
              <a:t> 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9" y="3717032"/>
            <a:ext cx="42484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Сборник «Вечера на хуторе близ Диканьки»  представляет собой цикл повестей, объединенных общей тематикой: противодействие добра и зла. Ярким и самобытным фоном к нему послужили фантастические истории, народные сказания и поверья, харизматичные и запоминающиеся персонажи.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30120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84 – Г585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Гоголь, Н. В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Вечера на хуторе близ Диканьки : повести, изданные пасечником Рудым Паньком / Н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Гоголь. -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Детская литература, 2009.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298 с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: ил. - (Школьная библиотека).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«Капитанская дочка»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ушки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1511381" cy="2160240"/>
          </a:xfrm>
          <a:prstGeom prst="rect">
            <a:avLst/>
          </a:prstGeom>
        </p:spPr>
      </p:pic>
      <p:pic>
        <p:nvPicPr>
          <p:cNvPr id="6" name="Рисунок 5" descr="Пушк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6672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4077072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«Капитанская дочка» — исторический роман Александра Пушкина, действие которого происходит во время восстания Емельяна Пугачёва. Впервые опубликован без указания имени автора в 4-й книжке журнала «Современник», поступившей в продажу в последней декаде 1836 года.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5" y="1484785"/>
            <a:ext cx="46805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родился 6 июня 1799 года в Москве, умер 10 февраля 1837 года в Санкт-Петербурге.  Русский поэт, драматург и прозаик, заложивший основы русского реалистического направления, литературный критик и теоретик литературы, историк, публицист, журналист; один из самых авторитетных литературных деятелей первой трети XIX  века.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Ещё при жизни Пушкина сложилась его репутация величайшего национального русского поэта. Пушкин рассматривается как основоположник современного русского литературного языка.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7332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П91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Капитанская дочка. Дубровский / 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Пушкин. -  Архангельск. : Северо-Западное книжное издательство, 1972. -  179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7" y="54868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175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«Граф Монте-Кристо»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ю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1702789" cy="224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юм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48680"/>
            <a:ext cx="1527253" cy="2329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48478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Дюма (1802 – 1802гг.)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французский писатель, драматург и журналист. Один из самых читаемых французских авторов, мастер приключенческого романа.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Две самые известные его книги - «Граф Монте-Кристо» и «Три мушкетёра»  были написаны в 1844 -1845 гг.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212976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Роман был задуман Дюма в начале 1840-х годов. Имя своему герою писатель придумал во время путешествия по Средиземному морю, когда он увидел остров Монтекристо и услышал легенду о зарытых там несметных сокровищах. Действие романа происходит в 1815 -1829 и 1838 годах.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Успех романа «Граф Монте-Кристо» превзошёл все предыдущие произведения писателя. Это был на тот момент один из крупнейших успехов какого-либо романа во Франции. По роману ставили спектакли в театрах.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84 – Д96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Дюма,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 Монте-Кристо :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: в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томах. Том 2 / А. Дюма ; перевод с французского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Олавской и В. Строева.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Советская Россия, 1991. - 592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5" y="47667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155 лет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«Кому на Руси жить Хорошо»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екрасов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0768"/>
            <a:ext cx="1403961" cy="2239317"/>
          </a:xfrm>
          <a:prstGeom prst="rect">
            <a:avLst/>
          </a:prstGeom>
        </p:spPr>
      </p:pic>
      <p:pic>
        <p:nvPicPr>
          <p:cNvPr id="5" name="Рисунок 4" descr="Некрас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20688"/>
            <a:ext cx="1627037" cy="21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7785" y="1412776"/>
            <a:ext cx="44644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 (1821 - 1878гг.)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русский поэт, прозаик и публицист, классик русской литературы. С 1847 по 1866 год - руководитель литературного и общественно-политического журнала «Современник», с 1868 года - редактор журнала «Отечественные записки».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70892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«Кому на Руси жить хорошо» рассказывает о путешествии семерых крестьян по России в поисках счастливого человека. Произведение было написано в конце 60-х-середине 70-х гг. XIX века, после реформ Александра II и отмены крепостного права. В нем рассказывается о постреформенном обществе, в котором не только не исчезли многие старые пороки, но и появилось множество новых. По замыслу Николая Алексеевича Некрасова, странники должны были в конце пути достичь Петербурга, но из-за болезни и скорой смерти автора поэма осталась неоконченной.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Произведение «Кому на Руси жить хорошо» написано белым стихом и стилизовано под русские народные сказания.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3732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 – Н48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А.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Стихотворения 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поэмы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А. Некрасов ; предисловие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Бойко,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примечание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Гаркави. –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Художественная литература,  1980. – 559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1515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106</cp:revision>
  <dcterms:created xsi:type="dcterms:W3CDTF">2021-05-11T09:46:27Z</dcterms:created>
  <dcterms:modified xsi:type="dcterms:W3CDTF">2021-10-04T07:45:19Z</dcterms:modified>
</cp:coreProperties>
</file>