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2" r:id="rId5"/>
    <p:sldId id="261" r:id="rId6"/>
    <p:sldId id="258" r:id="rId7"/>
    <p:sldId id="271" r:id="rId8"/>
    <p:sldId id="265" r:id="rId9"/>
    <p:sldId id="269" r:id="rId10"/>
    <p:sldId id="268" r:id="rId11"/>
    <p:sldId id="267" r:id="rId12"/>
    <p:sldId id="270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0322-1920-4F7C-8664-E7B39C61875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7313-C479-452B-86E0-27FF1ABB9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люб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764704"/>
            <a:ext cx="7056784" cy="58477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Когда</a:t>
            </a:r>
            <a:r>
              <a:rPr lang="ru-RU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любовь</a:t>
            </a:r>
            <a:r>
              <a:rPr lang="ru-RU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растопит</a:t>
            </a:r>
            <a:r>
              <a:rPr lang="ru-RU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мир</a:t>
            </a:r>
            <a:r>
              <a:rPr lang="ru-RU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земной…</a:t>
            </a:r>
            <a:endParaRPr lang="ru-RU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237312"/>
            <a:ext cx="536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вед. библиотекарь ООПИФ Перминова Н.В.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72816"/>
            <a:ext cx="2747744" cy="421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77281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84</a:t>
            </a:r>
          </a:p>
          <a:p>
            <a:r>
              <a:rPr lang="ru-RU" sz="1200" dirty="0" smtClean="0"/>
              <a:t>Д797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060848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Arial Black" pitchFamily="34" charset="0"/>
              </a:rPr>
              <a:t>В двадцать лет жизнь только начинается. А тем более если ты чемпионка страны по фехтованию. Но судьба бывает коварной -  и мечты о мировой славе навсегда перечеркивает автомобильная катастрофа… </a:t>
            </a:r>
            <a:endParaRPr lang="ru-RU" sz="20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6093296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Дубровина, Т. А.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ничего :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Т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А.Дубровина, Е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Ласкарева. -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АСТ, 2004.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380 с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- (Русский романс).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84784"/>
            <a:ext cx="2843849" cy="4493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1844824"/>
            <a:ext cx="64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84</a:t>
            </a:r>
          </a:p>
          <a:p>
            <a:r>
              <a:rPr lang="ru-RU" sz="1200" dirty="0" smtClean="0"/>
              <a:t>К542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564904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Если тайна не твоя – она может стоить тебе дорого!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Но она еще не догадывается об этом…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6165304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Княжева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тайна не твоя : роман / Н. Княжева. -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АСТ, 2006.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318 с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- (Русский романс). 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pic>
        <p:nvPicPr>
          <p:cNvPr id="4" name="Рисунок 3" descr="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2536676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148478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Р584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1" y="2348880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Arial Black" pitchFamily="34" charset="0"/>
              </a:rPr>
              <a:t>   Про любо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ff</a:t>
            </a:r>
            <a:r>
              <a:rPr lang="ru-RU" sz="2000" b="1" i="1" dirty="0" smtClean="0">
                <a:solidFill>
                  <a:srgbClr val="7030A0"/>
                </a:solidFill>
                <a:latin typeface="Arial Black" pitchFamily="34" charset="0"/>
              </a:rPr>
              <a:t>/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on –</a:t>
            </a:r>
            <a:r>
              <a:rPr lang="ru-RU" sz="2000" b="1" i="1" dirty="0" smtClean="0">
                <a:solidFill>
                  <a:srgbClr val="7030A0"/>
                </a:solidFill>
                <a:latin typeface="Arial Black" pitchFamily="34" charset="0"/>
              </a:rPr>
              <a:t>лаконичный роман о жизни, в которой праздник – страничка в отрывном календаре, роман о романе, в котором две половины не равны целому: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Arial Black" pitchFamily="34" charset="0"/>
              </a:rPr>
              <a:t>Ему некогда любить других,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Arial Black" pitchFamily="34" charset="0"/>
              </a:rPr>
              <a:t>Ей некогда любить себя.</a:t>
            </a:r>
            <a:endParaRPr lang="ru-RU" sz="20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0932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Робски О.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любоff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роман / О. Робски. -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РОСМЭН, 2005. - 320 с.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pic>
        <p:nvPicPr>
          <p:cNvPr id="4" name="Рисунок 3" descr="ц12.jpg"/>
          <p:cNvPicPr>
            <a:picLocks noChangeAspect="1"/>
          </p:cNvPicPr>
          <p:nvPr/>
        </p:nvPicPr>
        <p:blipFill>
          <a:blip r:embed="rId3" cstate="print"/>
          <a:srcRect l="5828" t="4371" r="3843" b="9671"/>
          <a:stretch>
            <a:fillRect/>
          </a:stretch>
        </p:blipFill>
        <p:spPr>
          <a:xfrm>
            <a:off x="3419871" y="1916832"/>
            <a:ext cx="461583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sp>
        <p:nvSpPr>
          <p:cNvPr id="7" name="TextBox 6"/>
          <p:cNvSpPr txBox="1"/>
          <p:nvPr/>
        </p:nvSpPr>
        <p:spPr>
          <a:xfrm>
            <a:off x="5148064" y="548680"/>
            <a:ext cx="39959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словно бабочка, к огню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Стремилась так неодолимо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 Любовь, волшебную страну,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Где назовут меня любимой...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Где бесподобен день любой,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Где не страшилась я б ненастья.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Прекрасная страна- Любовь,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Страна - Любовь,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Ведь только в ней бывает счастье!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Пришли иные времена,-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Тебя то нет, то лжешь, не морщась.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Я поняла, Любовь- страна,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Где каждый человек притворщик...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Моя беда, а не вина,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Что я наивности образчик.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Любовь - обманная страна,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Обманная страна,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 каждый житель в ней - обманщик.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Зачем я плачу пред тобой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 улыбаюсь так некстати?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Неверная страна - Любовь,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Там каждый человек - предатель.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Но снова прорастёт трава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Сквозь все преграды и напасти.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Любовь - весенняя страна,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Ведь только в ней бывает счастье.</a:t>
            </a:r>
            <a:endParaRPr lang="ru-RU" sz="14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ц7.jpg"/>
          <p:cNvPicPr>
            <a:picLocks noChangeAspect="1"/>
          </p:cNvPicPr>
          <p:nvPr/>
        </p:nvPicPr>
        <p:blipFill>
          <a:blip r:embed="rId3" cstate="print"/>
          <a:srcRect l="4820"/>
          <a:stretch>
            <a:fillRect/>
          </a:stretch>
        </p:blipFill>
        <p:spPr>
          <a:xfrm>
            <a:off x="2051720" y="1988840"/>
            <a:ext cx="284358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0112" y="5486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84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Н561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42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00808"/>
            <a:ext cx="2592288" cy="3888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4168" y="177281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84</a:t>
            </a:r>
          </a:p>
          <a:p>
            <a:r>
              <a:rPr lang="ru-RU" sz="1200" dirty="0" smtClean="0"/>
              <a:t>Н561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2060849"/>
            <a:ext cx="42484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Arial Black" pitchFamily="34" charset="0"/>
              </a:rPr>
              <a:t>Один из самых загадочных романов Натальи Нестеровой! Наблюдательность и ирония переплетаются в этой книге с…ирреальным, а земной мир – суматошный, знакомый и понятный – прекрасно сосуществует с потусторонним…</a:t>
            </a:r>
            <a:endParaRPr lang="ru-RU" sz="20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093296"/>
            <a:ext cx="720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Нестерова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Двое, не считая призраков / Н. Нестерова. - Москва : АСТ : Астрель, 2008.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318 с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sp>
        <p:nvSpPr>
          <p:cNvPr id="7" name="TextBox 6"/>
          <p:cNvSpPr txBox="1"/>
          <p:nvPr/>
        </p:nvSpPr>
        <p:spPr>
          <a:xfrm>
            <a:off x="4211960" y="170080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Каждый вздох на двоих… каждый взгляд…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Целый мир на двоих - под ногами…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Ведь любовь не боится преград,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Коль дарована людям богами…</a:t>
            </a:r>
          </a:p>
          <a:p>
            <a:endParaRPr lang="ru-RU" b="1" i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Ты и я…в теплом бархате звезд…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И от нежности – сердце…на части…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Белый снег…белый шелк белых роз…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Невесомое…тихое счастье…</a:t>
            </a:r>
            <a:endParaRPr lang="ru-RU" b="1" i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ц9.jpg"/>
          <p:cNvPicPr>
            <a:picLocks noChangeAspect="1"/>
          </p:cNvPicPr>
          <p:nvPr/>
        </p:nvPicPr>
        <p:blipFill>
          <a:blip r:embed="rId3" cstate="print"/>
          <a:srcRect l="11275" r="9591" b="17516"/>
          <a:stretch>
            <a:fillRect/>
          </a:stretch>
        </p:blipFill>
        <p:spPr>
          <a:xfrm>
            <a:off x="1835696" y="3645024"/>
            <a:ext cx="2520280" cy="299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0" y="0"/>
            <a:ext cx="9142169" cy="6858000"/>
          </a:xfrm>
        </p:spPr>
      </p:pic>
      <p:pic>
        <p:nvPicPr>
          <p:cNvPr id="11" name="Рисунок 10" descr="6.jpeg"/>
          <p:cNvPicPr>
            <a:picLocks noChangeAspect="1"/>
          </p:cNvPicPr>
          <p:nvPr/>
        </p:nvPicPr>
        <p:blipFill>
          <a:blip r:embed="rId3" cstate="print"/>
          <a:srcRect b="3629"/>
          <a:stretch>
            <a:fillRect/>
          </a:stretch>
        </p:blipFill>
        <p:spPr>
          <a:xfrm>
            <a:off x="5940152" y="2060848"/>
            <a:ext cx="2677091" cy="4104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0152" y="2060848"/>
            <a:ext cx="109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84</a:t>
            </a:r>
          </a:p>
          <a:p>
            <a:r>
              <a:rPr lang="ru-RU" sz="1200" dirty="0" smtClean="0"/>
              <a:t>В463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2132856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 Надоело всё до чёртиков! Престижная работа, собственная привлекательная внешность, любимый жених…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Судьба даёт ей шанс изменить всё: вляпаться в авантюру, поменять имидж, потерять голову от любви и, наконец, почувствовать себя счастливой!</a:t>
            </a:r>
            <a:endParaRPr lang="ru-RU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6093296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Вильмонт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Гормон счастья и прочие глупости : роман / Е. Вильмонт. -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АСТ, 2005. - 301с. - (Городской роман). 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062"/>
          <a:stretch>
            <a:fillRect/>
          </a:stretch>
        </p:blipFill>
        <p:spPr>
          <a:xfrm>
            <a:off x="0" y="0"/>
            <a:ext cx="9144000" cy="6859258"/>
          </a:xfrm>
        </p:spPr>
      </p:pic>
      <p:pic>
        <p:nvPicPr>
          <p:cNvPr id="9" name="Рисунок 8" descr="ц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620687"/>
            <a:ext cx="2664296" cy="314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ц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4"/>
            <a:ext cx="3000532" cy="251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95736" y="1988840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latin typeface="Arial Black" pitchFamily="34" charset="0"/>
              </a:rPr>
              <a:t>Любовь – это теорема,</a:t>
            </a:r>
          </a:p>
          <a:p>
            <a:r>
              <a:rPr lang="ru-RU" sz="2200" b="1" i="1" dirty="0" smtClean="0">
                <a:solidFill>
                  <a:srgbClr val="7030A0"/>
                </a:solidFill>
                <a:latin typeface="Arial Black" pitchFamily="34" charset="0"/>
              </a:rPr>
              <a:t>которую каждый день</a:t>
            </a:r>
          </a:p>
          <a:p>
            <a:r>
              <a:rPr lang="ru-RU" sz="2200" b="1" i="1" dirty="0" smtClean="0">
                <a:solidFill>
                  <a:srgbClr val="7030A0"/>
                </a:solidFill>
                <a:latin typeface="Arial Black" pitchFamily="34" charset="0"/>
              </a:rPr>
              <a:t>надо доказывать!</a:t>
            </a:r>
            <a:endParaRPr lang="ru-RU" sz="22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1571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В одном часе любви – целая жизнь…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268760"/>
            <a:ext cx="2448272" cy="3966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1268760"/>
            <a:ext cx="56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84</a:t>
            </a:r>
          </a:p>
          <a:p>
            <a:r>
              <a:rPr lang="ru-RU" sz="1200" dirty="0" smtClean="0"/>
              <a:t>Т732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916832"/>
            <a:ext cx="3960440" cy="43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   У Кати всё так хорошо: чудесный сын, отдельная квартира, престижная работа и, самое главное, - любимый человек! Они обязательно поженятся. Вот только дочери Алексея исполняется восемнадцать лет, и он уйдет от жены к Кате. Во всяком случае, так он обещает…И вдруг, неожиданно для себя, Катя открывает старую истину: нельзя строить своё счастье на чужом горе…</a:t>
            </a:r>
            <a:endParaRPr lang="ru-RU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6093296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Тронина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Никогда не говори "навсегда" : роман / Т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Тронина. -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Эксмо, 2004.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384 с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- (Любовь в большом городе).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pic>
        <p:nvPicPr>
          <p:cNvPr id="5" name="Рисунок 4" descr="ц6.jpg"/>
          <p:cNvPicPr>
            <a:picLocks noChangeAspect="1"/>
          </p:cNvPicPr>
          <p:nvPr/>
        </p:nvPicPr>
        <p:blipFill>
          <a:blip r:embed="rId3" cstate="print"/>
          <a:srcRect r="10122" b="2708"/>
          <a:stretch>
            <a:fillRect/>
          </a:stretch>
        </p:blipFill>
        <p:spPr>
          <a:xfrm>
            <a:off x="5508104" y="1340768"/>
            <a:ext cx="338437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79712" y="1988840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   Любовь готова все прощать, 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огда она – любовь,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у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меет беспредельно ждать, 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огда она – любовь,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л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юбовь не может грешной быть,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огда она – любовь, 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е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ё не мыслимо забыть, 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огда она - любовь,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о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на способна жизнь отдать,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огда она – любовь,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о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на – спасенье, благодать,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огда она – любовь,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п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олна безмерной доброты,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огда она – любовь,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о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на естественна, как ты, </a:t>
            </a:r>
          </a:p>
          <a:p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1600" b="1" i="1" dirty="0" smtClean="0">
                <a:solidFill>
                  <a:srgbClr val="7030A0"/>
                </a:solidFill>
                <a:latin typeface="Arial Black" pitchFamily="34" charset="0"/>
              </a:rPr>
              <a:t>огда она – любовь.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об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98"/>
          <a:stretch>
            <a:fillRect/>
          </a:stretch>
        </p:blipFill>
        <p:spPr>
          <a:xfrm>
            <a:off x="1831" y="0"/>
            <a:ext cx="9142169" cy="6858000"/>
          </a:xfrm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700808"/>
            <a:ext cx="2808312" cy="4239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1700808"/>
            <a:ext cx="56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84</a:t>
            </a:r>
          </a:p>
          <a:p>
            <a:r>
              <a:rPr lang="ru-RU" sz="1200" dirty="0" smtClean="0"/>
              <a:t>У18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2276872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Arial Black" pitchFamily="34" charset="0"/>
              </a:rPr>
              <a:t>   Затянувшаяся вечеринка – очередная в жизни скучающего богемного Кости. Вечеринка, которая принесла ему встречу с девушкой, ставшей его единственной настоящей любовью!</a:t>
            </a:r>
            <a:endParaRPr lang="ru-RU" sz="20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6093296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Уварова,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Виражи судьбы, или Встреча в Америке / Л. Уварова. -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АСТ, 2006. - 320 с. - (Русский романс).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652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56</cp:revision>
  <dcterms:created xsi:type="dcterms:W3CDTF">2021-04-08T06:58:22Z</dcterms:created>
  <dcterms:modified xsi:type="dcterms:W3CDTF">2021-04-21T08:52:34Z</dcterms:modified>
</cp:coreProperties>
</file>