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300"/>
    <a:srgbClr val="DA2A00"/>
    <a:srgbClr val="800000"/>
    <a:srgbClr val="C5C5C5"/>
    <a:srgbClr val="DEDEDE"/>
    <a:srgbClr val="BABABA"/>
    <a:srgbClr val="A82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0829-6C63-40DC-AD83-2C4C699A4738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83C0-3A07-42A5-BF23-F56E11194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636912"/>
            <a:ext cx="8424936" cy="1938992"/>
          </a:xfrm>
          <a:prstGeom prst="rect">
            <a:avLst/>
          </a:prstGeom>
          <a:noFill/>
          <a:ln w="0" cap="sq">
            <a:noFill/>
            <a:round/>
          </a:ln>
          <a:effectLst>
            <a:innerShdw blurRad="114300">
              <a:prstClr val="black"/>
            </a:innerShdw>
          </a:effectLst>
          <a:scene3d>
            <a:camera prst="perspectiveFront"/>
            <a:lightRig rig="balanced" dir="t"/>
          </a:scene3d>
          <a:sp3d prstMaterial="dkEdge">
            <a:bevelT w="114300" prst="artDeco"/>
            <a:bevelB w="101600" prst="ribl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l"/>
            </a:scene3d>
            <a:sp3d extrusionH="25400" contourW="889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DA2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Курение – привычка, ведущая к болезни.</a:t>
            </a:r>
            <a:endParaRPr lang="ru-RU" sz="6000" b="1" cap="none" spc="0" dirty="0">
              <a:ln w="11430"/>
              <a:solidFill>
                <a:srgbClr val="DA2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852936"/>
            <a:ext cx="74888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«Всякий курильщик должен знать, что он отравляет не только себя, но и других» </a:t>
            </a:r>
          </a:p>
          <a:p>
            <a:pPr algn="r"/>
            <a:r>
              <a:rPr lang="ru-RU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 Семашко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43400" y="116632"/>
            <a:ext cx="5400600" cy="1477328"/>
          </a:xfrm>
          <a:prstGeom prst="rect">
            <a:avLst/>
          </a:prstGeom>
          <a:effectLst>
            <a:innerShdw blurRad="63500" dist="2540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613 Б-241 Баранов, А. А. Табакокурение детей и подростков : гигиенические и медико-социальные проблемы и пути решения / А. А. Баранов, В. Р. Кучма, И. В. Звездина. – Москва : Литтерра, 2007. – 216 с. : ил. –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978-5-98216-080-5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628800"/>
            <a:ext cx="5580112" cy="5355312"/>
          </a:xfrm>
          <a:prstGeom prst="rect">
            <a:avLst/>
          </a:prstGeom>
          <a:effectLst>
            <a:innerShdw blurRad="63500" dist="2540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Монография посвящена гигиеническим и медико-социальным вопросам табакокурения детей и подростков. Рассматриваются различные аспекты формирования раннего табакокурения, особенности распространения табакокурения среди школьников, учащихся учреждений начального профессионального образования, социальных сирот юношей допризывного и призывного возраста.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Представлены данные о негативном влиянии курения на функциональное состояние сердечно-сосудистой системы, основные свойства нервной деятельности,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функции, психомоторику,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психоэмоциональное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состояние, становление менструальной функции, адаптационные возможности организма в период интенсивного роста и развития. Особое внимание уделяется вопросам организации и проведения первичной и вторичной профилактики курения среди детей и подростков.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93832B19-6536-45E7-80B0-60C6F3F7A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491312" cy="547260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996952"/>
            <a:ext cx="4052500" cy="3139321"/>
          </a:xfrm>
          <a:prstGeom prst="rect">
            <a:avLst/>
          </a:prstGeom>
          <a:noFill/>
          <a:effectLst>
            <a:innerShdw blurRad="63500" dist="2540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брошюре приведены сведения из истории курения табака. Автор рассказывает о вредном влиянии курения табака на различные органы и системы организма человека, 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ерах, которые могут помочь в борьбе с распространением курения, о лечении хронического никотинизма.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Брошюра рассчитана на широкий круг читателей.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50161976-avtor-tabak-vrag-zdorovya-belyaev-igor-ippolitovich-50161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707629" cy="580526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404664"/>
            <a:ext cx="4572000" cy="923330"/>
          </a:xfrm>
          <a:prstGeom prst="rect">
            <a:avLst/>
          </a:prstGeom>
          <a:effectLst>
            <a:innerShdw blurRad="63500" dist="2540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613.8 Б 44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Беляев, 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Табак – враг здоровья / 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Беляев. – Москва : Медицина, 1979. – 56 с.</a:t>
            </a:r>
          </a:p>
        </p:txBody>
      </p:sp>
      <p:pic>
        <p:nvPicPr>
          <p:cNvPr id="8" name="Рисунок 7" descr="Fajč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2592288" cy="168757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1556792"/>
            <a:ext cx="4536504" cy="4801314"/>
          </a:xfrm>
          <a:prstGeom prst="rect">
            <a:avLst/>
          </a:prstGeom>
          <a:noFill/>
          <a:effectLst>
            <a:innerShdw blurRad="63500" dist="2540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книге подробно рассказывается о вредном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влиянии курения табака на здоровье человека, его работоспособность и производительность труда.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Приведены данные многочисленных научных исследований и клинических наблюдений, подтверждающие связь курения с некоторыми тяжелыми заболеваниями. Даны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по преодолению этой пагубной привычки.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Книга предназначена  для широкого круга читателей.	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60648"/>
            <a:ext cx="4572000" cy="1200329"/>
          </a:xfrm>
          <a:prstGeom prst="rect">
            <a:avLst/>
          </a:prstGeom>
          <a:effectLst>
            <a:innerShdw blurRad="63500" dist="2540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616.38 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Деларю, 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Губительная сигарета /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Деларю. –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изд., перераб. и доп. -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: Медицина, 1987. –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Рисунок 6" descr="484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528392" cy="563185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7944" y="1700808"/>
            <a:ext cx="4824536" cy="4801314"/>
          </a:xfrm>
          <a:prstGeom prst="rect">
            <a:avLst/>
          </a:prstGeom>
          <a:noFill/>
          <a:effectLst>
            <a:innerShdw blurRad="63500" dist="2540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брошюре рассказывается о том, что такое образ жизни человека, как он формируется, какое значение имеет для сохранения здоровья и достижения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активного долголетия. Обращено внимание на взаимосвязь образа жизни людей и их привычек. Показана несовместимость таких вредных привычек, как курение, пьянство, переедание и др. с благополучием и здоровьем человека. Даны рекомендации, как оздоровить свой образ жизни, избавиться от вредных  привычек.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Брошюра предназначена широкому кругу читателей.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7456" y="260648"/>
            <a:ext cx="4896544" cy="1200329"/>
          </a:xfrm>
          <a:prstGeom prst="rect">
            <a:avLst/>
          </a:prstGeom>
          <a:effectLst>
            <a:innerShdw blurRad="63500" dist="2540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613.8  З 33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Запорожченко, В. Г. Образ жизни и вредные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привычки / В. Г.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Запорожченко.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Москва :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Медицина, 1984. – 32 с.</a:t>
            </a:r>
          </a:p>
        </p:txBody>
      </p:sp>
      <p:pic>
        <p:nvPicPr>
          <p:cNvPr id="4" name="Рисунок 3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3988182" cy="616530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1988840"/>
            <a:ext cx="4104456" cy="4524315"/>
          </a:xfrm>
          <a:prstGeom prst="rect">
            <a:avLst/>
          </a:prstGeom>
          <a:noFill/>
          <a:effectLst>
            <a:innerShdw blurRad="63500" dist="254000" dir="189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prstMaterial="dkEdge"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содержит информацию о воздействии курения на организм, о  стадиях формирования табачной зависимости, о влиянии никотина и других компонентов табачного дыма на различные органы, о пути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преодоления табачной зависимости. Как самостоятельно отказаться от курения?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необходима помощь врача? Чем лучше питаться после прекращения употребления никотина? Почему и когда необходимы лекарственные препараты?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Книга адресована всем, кто хочет избавиться от табачной зависимости.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60648"/>
            <a:ext cx="4572000" cy="1754326"/>
          </a:xfrm>
          <a:prstGeom prst="rect">
            <a:avLst/>
          </a:prstGeom>
          <a:effectLst>
            <a:innerShdw blurRad="63500" dist="254000" dir="189000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 prstMaterial="dkEdge"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613 к 344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Кельин, Л. Л. Как самостоятельно избавиться от курения / Л. Л. Кельин, Ю. Л. Мучник, 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С. Прусс.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2-е изд. – Санкт-Петербург : Идательский Дом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Нева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2003. – 128 с.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5-7654-2773-1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9495"/>
            <a:ext cx="3816424" cy="604183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«Самый лучший способ бросить курить – никогда не начинать!»</a:t>
            </a:r>
          </a:p>
          <a:p>
            <a:pPr algn="r"/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М.Твен!</a:t>
            </a:r>
          </a:p>
          <a:p>
            <a:endParaRPr lang="ru-RU" sz="4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</a:p>
        </p:txBody>
      </p:sp>
      <p:pic>
        <p:nvPicPr>
          <p:cNvPr id="6" name="Рисунок 5" descr="bb4e52126074e38a16b1d53f4281e6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4379979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204864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Представленная литература находится  в каб. № 22.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29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Выставку подготовила ведущий </a:t>
            </a:r>
            <a:r>
              <a:rPr lang="ru-RU" sz="2000" b="1" i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библиотекарь </a:t>
            </a:r>
            <a:r>
              <a:rPr lang="ru-RU" sz="2000" b="1" i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ООПИФ </a:t>
            </a:r>
            <a:r>
              <a:rPr lang="ru-RU" sz="20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Квасова В.И.</a:t>
            </a:r>
            <a:endParaRPr lang="ru-RU" sz="2000" b="1" i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633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</dc:creator>
  <cp:lastModifiedBy>User2</cp:lastModifiedBy>
  <cp:revision>153</cp:revision>
  <dcterms:created xsi:type="dcterms:W3CDTF">2021-02-10T14:54:40Z</dcterms:created>
  <dcterms:modified xsi:type="dcterms:W3CDTF">2021-03-05T11:41:20Z</dcterms:modified>
</cp:coreProperties>
</file>