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57" r:id="rId6"/>
    <p:sldId id="258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321"/>
    <a:srgbClr val="858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14D-121B-4D32-915F-A7A9FA13DF3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A4C-B93D-46EE-AC82-5ACF6D960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14D-121B-4D32-915F-A7A9FA13DF3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A4C-B93D-46EE-AC82-5ACF6D960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14D-121B-4D32-915F-A7A9FA13DF3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A4C-B93D-46EE-AC82-5ACF6D960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14D-121B-4D32-915F-A7A9FA13DF3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A4C-B93D-46EE-AC82-5ACF6D960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14D-121B-4D32-915F-A7A9FA13DF3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A4C-B93D-46EE-AC82-5ACF6D960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14D-121B-4D32-915F-A7A9FA13DF3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A4C-B93D-46EE-AC82-5ACF6D960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14D-121B-4D32-915F-A7A9FA13DF3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A4C-B93D-46EE-AC82-5ACF6D960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14D-121B-4D32-915F-A7A9FA13DF3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A4C-B93D-46EE-AC82-5ACF6D960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14D-121B-4D32-915F-A7A9FA13DF3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A4C-B93D-46EE-AC82-5ACF6D960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14D-121B-4D32-915F-A7A9FA13DF3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A4C-B93D-46EE-AC82-5ACF6D960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14D-121B-4D32-915F-A7A9FA13DF3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9A4C-B93D-46EE-AC82-5ACF6D960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3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114D-121B-4D32-915F-A7A9FA13DF3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9A4C-B93D-46EE-AC82-5ACF6D960B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86409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НИКОЛАЙ  НИКОЛАЕВИЧ  ГЕ</a:t>
            </a:r>
            <a:br>
              <a:rPr lang="ru-RU" sz="3200" b="1" dirty="0" smtClean="0">
                <a:ln w="1143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 190-летию  со  дня  рождения</a:t>
            </a:r>
            <a:endParaRPr lang="ru-RU" sz="3200" b="1" dirty="0">
              <a:ln w="11430">
                <a:solidFill>
                  <a:schemeClr val="accent3">
                    <a:lumMod val="40000"/>
                    <a:lumOff val="6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6237312"/>
            <a:ext cx="5976664" cy="620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444321"/>
                </a:solidFill>
                <a:latin typeface="Times New Roman" pitchFamily="18" charset="0"/>
                <a:cs typeface="Times New Roman" pitchFamily="18" charset="0"/>
              </a:rPr>
              <a:t>Художник Н.А.Ярошенко. Портрет Н.Н.Ге</a:t>
            </a:r>
            <a:endParaRPr lang="ru-RU" sz="1800" b="1" dirty="0">
              <a:solidFill>
                <a:srgbClr val="4443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https://i.pinimg.com/736x/36/8f/90/368f903a162e966372540d203ebdaf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i.pinimg.com/736x/36/8f/90/368f903a162e966372540d203ebdaf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://900igr.net/up/datai/59487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3672408" cy="446449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23928" y="6367636"/>
            <a:ext cx="504056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n w="1143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библиотекарь 1 кат. Студеникина Н.Б.</a:t>
            </a:r>
            <a:endParaRPr lang="ru-RU" sz="1600" b="1" dirty="0">
              <a:ln w="11430">
                <a:solidFill>
                  <a:schemeClr val="accent3">
                    <a:lumMod val="40000"/>
                    <a:lumOff val="6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«Он всегда искал истину, нередко думая, что был к ней близок, но не надолго, так как искание истины было в его природе…»</a:t>
            </a:r>
            <a:br>
              <a:rPr lang="ru-RU" sz="1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Г.Г.Мясоедов</a:t>
            </a:r>
            <a:endParaRPr lang="ru-RU" sz="1800" b="1" i="1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НИКОЛАЙ НИКОЛАЕВИЧ ГЕ </a:t>
            </a: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крупнейший русский художник  </a:t>
            </a:r>
            <a:r>
              <a:rPr lang="en-US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 , яркий представитель реалистического течения в живописи, один из основателей Товарищества передвижных художественных выставок.</a:t>
            </a:r>
          </a:p>
          <a:p>
            <a:pPr algn="just"/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Удивительна жизнь и судьба этого человека. По линии матери – поляк. По линии отца – француз (отсюда его фамилия, столь непривычная для русской провинции)..Родился и провёл ранние детские годы в Воронеже. Учился в Киеве. Гимназия, потом математическое отделение философского факультета Киевского университета. Но страсть к рисованию оказалась сильнее математических способностей, поэтому университетского курса он не окончил ни в Киеве, ни в Петербурге. В Петербурге  Николай Ге стал учиться живописи. Золотая медаль Академии художеств открыла ему путь в Италию, для совершенствования своего таланта. После возвращения в Петербург начались годы творчества  и поиска своего места в искусстве. Художник в полной мере испытал и взлёты и падения. В 1876 году он круто меняет свою жизнь – покупает землю в Малороссии, в Черниговской губернии, начинает заниматься сельским хозяйством, освоил ремесло печника. Живопись он забросил, лишь изредка писал портреты для заработка. И всё же на рубеже 1870–х  – 1880-х годов Ге вернулся в искусство.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8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im0-tub-ru.yandex.net/i?id=9a90815bfeeaf7d7271952128ebdaae8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im0-tub-ru.yandex.net/i?id=9a90815bfeeaf7d7271952128ebdaae8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avatars.mds.yandex.net/get-zen_doc/34175/pub_5d8d124be3062c00ae814893_5d8d178a8600e100b2526e8b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s://avatars.mds.yandex.net/get-zen_doc/3721497/pub_5f44def12ec78473e135cb8c_5f44e091c2e83f6a91e80d78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s://im0-tub-ru.yandex.net/i?id=9a90815bfeeaf7d7271952128ebdaae8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s://upload.wikimedia.org/wikipedia/commons/thumb/5/50/Peter_the_Great_Interrogating_the_Tsarevich_Alexei_Petrovich.jpg/800px-Peter_the_Great_Interrogating_the_Tsarevich_Alexei_Petro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C:\Documents and Settings\User\%D0%9C%D0%BE%D0%B8 %D0%B4%D0%BE%D0%BA%D1%83%D0%BC%D0%B5%D0%BD%D1%82%D1%8B\%D0%B4%D0%BE%D0%BF%D1%80%D0%BE%D1%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C:\Documents and Settings\User\%D0%9C%D0%BE%D0%B8 %D0%B4%D0%BE%D0%BA%D1%83%D0%BC%D0%B5%D0%BD%D1%82%D1%8B\%D0%B4%D0%BE%D0%BF%D1%80%D0%BE%D1%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5" name="Picture 17" descr="C:\Documents and Settings\User\Мои документы\допрос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547664" y="2492896"/>
            <a:ext cx="561662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11560" y="62068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свой петербургский период, в 1871 году Ге пишет свою, пожалуй, самую </a:t>
            </a:r>
          </a:p>
          <a:p>
            <a:pPr algn="just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известную картину – «Пётр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допрашивает царевича Алексея Петровича в </a:t>
            </a:r>
          </a:p>
          <a:p>
            <a:pPr algn="just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Петергофе».Она принесла ему небывалый успех: её сюжетом был реальный </a:t>
            </a:r>
          </a:p>
          <a:p>
            <a:pPr algn="just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Конфликт реальных людей, у каждого из которых своя правда. Картина была  </a:t>
            </a:r>
          </a:p>
          <a:p>
            <a:pPr algn="just"/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Представлена публике  на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выставке Товарищества художников и сразу же была приобретена П.М.Третьяковым для своей коллекции</a:t>
            </a:r>
            <a:endParaRPr lang="ru-RU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28215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Н.Н.Ге был выдающимся портретистом. Портреты он писал довольно часто и уступал за очень низкую цену – с тем, чтобы они были доступны любому, даже неимущему. Среди его портретных работ изображения писателей-современников – А.И.Герцена, И.С.Тургенева, М.Е.Салтыкова-Щедрина, Л.Н.Толстого.</a:t>
            </a:r>
            <a:endParaRPr lang="ru-RU" sz="18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204864"/>
            <a:ext cx="4644008" cy="40324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Крестьянские портреты  Н.Н.Ге выдают   сердечное сочувствие художника простым людям. Он пишет не конкретные портреты, а создаёт обобщённые образы, способные тронуть сердце и совесть зрителя.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Один из  таких портретов  находится в постоянной экспозиции  Воронежского музея изобразительных искусств. Само название полотна «Портрет крестьянина» раскрывает замысел художника – показать одного из несчастных отверженных, судьба которого обществу  безразлична.</a:t>
            </a:r>
            <a:endParaRPr lang="ru-RU" sz="18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https://avatars.mds.yandex.net/get-zen_doc/1712630/pub_5f929e1306ce5139ee053eb3_5f929f01d26325382ee3a50d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avatars.mds.yandex.net/get-zen_doc/1712630/pub_5f929e1306ce5139ee053eb3_5f929f01d26325382ee3a50d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avatars.mds.yandex.net/get-zen_doc/1712630/pub_5f929e1306ce5139ee053eb3_5f929f01d26325382ee3a50d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img-fotki.yandex.ru/get/8/132998484.95/0_1047cc_75156d54_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http://mkram.ru/wp-content/uploads/N.N.-Ge.-Portret-krestyanina.-1887.-710x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96044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1430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599  Кокшенева, К. А. Самые знаменитые живописцы России / Кокшенева К. А. –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Москва : Вече, 2002. – 400 с. : ил.</a:t>
            </a:r>
            <a:endParaRPr lang="ru-RU" sz="18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340768"/>
            <a:ext cx="5987008" cy="51845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этой книге читатель знакомится с русскими иконописцами и художниками , которые представили перед нами мощную и драматическую историю духовной жизни русского человека, нашего Отечества. Художники самые разные, но все они самобытные, талантливые, составившие славу русской живописи.</a:t>
            </a:r>
          </a:p>
          <a:p>
            <a:pPr algn="just"/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последнее место в плеяде русских живописцев занимает Николой Николаевич Ге. Будучи прекрасным художником, он обладал несомненным организаторским талантом. Именно ему, совместно с художником Г.Г.Мясоедовым, пришла в голову счастливая мысль о создании Товарищества передвижных художественных выставок. На протяжении  пятидесяти трёх лет Товарищество объединяло лучшие творческие силы страны, при этом передвижникам удалось познакомить со своим искусством огромное число зрителей.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Несколько страниц этой книги вместили нелёгкий жизненный и творческий путь Н.Н.Ге.</a:t>
            </a:r>
            <a:endParaRPr lang="ru-RU" sz="18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Капиталина Кокшенева - Самые знаменитые живописцы России обложка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питалина Кокшенева - Самые знаменитые живописцы России обложка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i.biblioteka-pilna.ru/u/17/3556a3ee1b06f5b61c9904957b7058/+/YmlibGlvdGVrYS1waWxuYS5ydQ==!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187220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 234     Манин, В. С. Шедевры русской живописи / В. С. Манин. –  2-е изд.,  испр.  и доп. –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Москва : Белый город, 2000. – 399 с. : ил.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18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628800"/>
            <a:ext cx="5698976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Альбом «Шедевры русской живописи» даёт уникальную возможность проследить великий путь русского искусства. В данное издание включена и Древняя Русь с её высокодуховной иконописью, и светское искусство Х</a:t>
            </a:r>
            <a:r>
              <a:rPr lang="en-US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века, и блистательный </a:t>
            </a:r>
            <a:r>
              <a:rPr lang="en-US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XIX</a:t>
            </a: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век.</a:t>
            </a:r>
          </a:p>
          <a:p>
            <a:pPr algn="just"/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мастеров живописи </a:t>
            </a:r>
            <a:r>
              <a:rPr lang="en-US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века Н.Н.Ге занимает особое место. Его больше интересовали нравственные, философские проблемы бытия. Он был истинный философ как в жизни, так и в искусстве. Евангельская тематика его картин, жизнь Христа стали основной темой его творчества.</a:t>
            </a:r>
          </a:p>
          <a:p>
            <a:pPr algn="just"/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альбоме можно увидеть репродукции таких его картин, как «Что есть истина?», «Голгофа», «Тайная вечеря» из евангельского цикла.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ru.orthodoxlogos.com/pravmagazin_img/10109400_albom_shedevri_rysskoi_jivopisi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226774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752     Воронежцы : знаменитые биографии  в истории края / редактор- 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составитель Ю. Л. Полевой. – Воронеж : Кварта, 2007. – 520 с. : ил.</a:t>
            </a:r>
            <a:endParaRPr lang="ru-RU" sz="18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2132856"/>
            <a:ext cx="6275040" cy="39933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книга – дань благодарности нашим землякам, тем, кто талантом своим, творчеством и упорным трудом в самых разных сферах деятельности поднялся над общедоступной для окружающих планкой совершенства, кто вошёл в историю – в региональную, российскую, мировую.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Николай Николаевич Ге родился в Воронеже и провёл в нашем городе всего лишь первые пять лет своей жизни. Но именно в эти годы в нём пробудился интерес к живописи, что в дальнейшем позволило ему стать одним из крупнейших русских художников Х</a:t>
            </a:r>
            <a:r>
              <a:rPr lang="en-US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Х века.</a:t>
            </a:r>
            <a:endParaRPr lang="ru-RU" sz="18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tatic.ozone.ru/multimedia/books_covers/1005677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186541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br>
              <a:rPr lang="en-US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 893   Русские художники : энциклопедический словарь. – Санкт-Петербург : </a:t>
            </a:r>
            <a:b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Азбука, 2000. – 864 с. : ил.</a:t>
            </a:r>
            <a:endParaRPr lang="ru-RU" sz="18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2864693"/>
            <a:ext cx="5040560" cy="3993307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Словарь «Русские художники» представляет биографии  300 мастеров живописи, графики и скульптуры.  Статья, посвящённая Н.Н.Ге, принадлежит искусствоведу  Э.Д.Кузнецову. В ней он излагает основные этапы творческого и жизненного пути художника.</a:t>
            </a:r>
            <a:endParaRPr lang="ru-RU" sz="18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606.JPG"/>
          <p:cNvPicPr>
            <a:picLocks noChangeAspect="1" noChangeArrowheads="1"/>
          </p:cNvPicPr>
          <p:nvPr/>
        </p:nvPicPr>
        <p:blipFill>
          <a:blip r:embed="rId2" cstate="print"/>
          <a:srcRect l="16413" t="10000" r="13830" b="10000"/>
          <a:stretch>
            <a:fillRect/>
          </a:stretch>
        </p:blipFill>
        <p:spPr bwMode="auto">
          <a:xfrm>
            <a:off x="1187624" y="2348880"/>
            <a:ext cx="244827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поздний период творчества живопись Н.Н.Ге претерпела разительные перемены. Она приобрела лихорадочную и пугающую взволнованность, что впоследствии дало право называть его предшественником экспрессионизма – течения, которое возникло позже, да и не в России. Программным произведением этого периода является полотно из евангельского цикла «Что есть истина?».</a:t>
            </a:r>
            <a:endParaRPr lang="ru-RU" sz="18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525963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любви к искусству Н.Н.Ге претерпевал невзгоды, тревожась о человеке. Он дорог нам искренностью и бескорыстием своего мастерства. Люди чтут память художника в произведениях, обращённых к их совести.</a:t>
            </a:r>
            <a:endParaRPr lang="ru-RU" sz="18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hramgeorg.ru/upload/000/u4/a/5/istina-photo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600400" cy="4943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869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НИКОЛАЙ  НИКОЛАЕВИЧ  ГЕ к  190-летию  со  дня  рождения</vt:lpstr>
      <vt:lpstr>    «Он всегда искал истину, нередко думая, что был к ней близок, но не надолго, так как искание истины было в его природе…»                                                                                                     Г.Г.Мясоедов</vt:lpstr>
      <vt:lpstr>Презентация PowerPoint</vt:lpstr>
      <vt:lpstr>Н.Н.Ге был выдающимся портретистом. Портреты он писал довольно часто и уступал за очень низкую цену – с тем, чтобы они были доступны любому, даже неимущему. Среди его портретных работ изображения писателей-современников – А.И.Герцена, И.С.Тургенева, М.Е.Салтыкова-Щедрина, Л.Н.Толстого.</vt:lpstr>
      <vt:lpstr>85 К 599  Кокшенева, К. А. Самые знаменитые живописцы России / Кокшенева К. А. –             Москва : Вече, 2002. – 400 с. : ил.</vt:lpstr>
      <vt:lpstr>85 М 234     Манин, В. С. Шедевры русской живописи / В. С. Манин. –  2-е изд.,  испр.  и доп. –                 Москва : Белый город, 2000. – 399 с. : ил.                </vt:lpstr>
      <vt:lpstr>63 В 752     Воронежцы : знаменитые биографии  в истории края / редактор-                 составитель Ю. Л. Полевой. – Воронеж : Кварта, 2007. – 520 с. : ил.</vt:lpstr>
      <vt:lpstr>85 Р 893   Русские художники : энциклопедический словарь. – Санкт-Петербург :               Азбука, 2000. – 864 с. : ил.</vt:lpstr>
      <vt:lpstr>В поздний период творчества живопись Н.Н.Ге претерпела разительные перемены. Она приобрела лихорадочную и пугающую взволнованность, что впоследствии дало право называть его предшественником экспрессионизма – течения, которое возникло позже, да и не в России. Программным произведением этого периода является полотно из евангельского цикла «Что есть истина?».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User2</cp:lastModifiedBy>
  <cp:revision>104</cp:revision>
  <dcterms:created xsi:type="dcterms:W3CDTF">2021-02-01T08:37:15Z</dcterms:created>
  <dcterms:modified xsi:type="dcterms:W3CDTF">2021-02-24T08:12:49Z</dcterms:modified>
</cp:coreProperties>
</file>