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5" autoAdjust="0"/>
    <p:restoredTop sz="94660"/>
  </p:normalViewPr>
  <p:slideViewPr>
    <p:cSldViewPr>
      <p:cViewPr varScale="1">
        <p:scale>
          <a:sx n="99" d="100"/>
          <a:sy n="99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D4F4-3BF9-458D-B59B-5282037D780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8C34-9F27-4728-AF53-C6F22FDB3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igato.ru/russkie-narodnye-skazki/105-podi-tuda-ne-znayu-kuda-prinesi-to-ne-znayu-chto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428868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Отдохнуть и посмеяться.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857628"/>
            <a:ext cx="57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Юмор продлевает жизнь человеку, сатира – обществу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6120" y="472516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Д. Гвилова.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1432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43306" y="2428868"/>
            <a:ext cx="5645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Пелем Гренвилл Вудхаус (1881 —1975), популярный английский писатель-юморист.  В настоящую книгу вошли рассказы из наиболее известных циклов: о всегда безденежном, но полном неистощимых замыслов и прожектов трепаче Акридже, о находчивом и невозмутимом слуге Дживсе.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802104"/>
            <a:ext cx="5500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84</a:t>
            </a:r>
          </a:p>
          <a:p>
            <a:r>
              <a:rPr lang="ru-RU" sz="2000" b="1" dirty="0" smtClean="0"/>
              <a:t>В 88</a:t>
            </a:r>
          </a:p>
          <a:p>
            <a:r>
              <a:rPr lang="ru-RU" sz="2000" b="1" dirty="0" smtClean="0"/>
              <a:t>Вудхаус, П. Без пяти минут миллионер / П. Вудхаус. – Москва : Русская книга, 1995.</a:t>
            </a:r>
            <a:r>
              <a:rPr lang="en-US" sz="2000" b="1" dirty="0" smtClean="0"/>
              <a:t> </a:t>
            </a:r>
            <a:r>
              <a:rPr lang="ru-RU" sz="2000" b="1" dirty="0" smtClean="0"/>
              <a:t>- 285 с.</a:t>
            </a:r>
          </a:p>
          <a:p>
            <a:r>
              <a:rPr lang="en-US" sz="2000" b="1" dirty="0" smtClean="0"/>
              <a:t>ISBN</a:t>
            </a:r>
            <a:r>
              <a:rPr lang="ru-RU" sz="2000" b="1" dirty="0" smtClean="0"/>
              <a:t> 5-268 01175-8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421" y="2000240"/>
            <a:ext cx="912795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  <a:tab pos="11525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  <a:tab pos="11525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Выставку подготовила зав. сектором отдела ОБВСК Оберемченко Н.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  <a:tab pos="11525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Представленные и другие книги можно взять на абонементе художественной литературы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3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аб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3158" y="1475874"/>
            <a:ext cx="7155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  <a:tab pos="115252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Спасибо за внимание.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Юмор важен в любой сфере жизни, и ценится он всегда высоко. Человеку, который обладает такими качествами, как остроумие и чувство юмора, всегда живется легче.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50046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71934" y="3286124"/>
            <a:ext cx="4429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сборник крупнейшего писателя-сатирика своей эпохи вошли блестящие юмористические рассказы, полные комических ситуаций, утрирования, веселого абсурда 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928670"/>
            <a:ext cx="4071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19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Аверченко, А. Бритва в киселе / А. Аверченко. – Москва : Правда, 1990. – 459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5 -253-00162-x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3357562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Илья Ильф и Евгений Петров — знаменитые фельетонисты и писатели-сатирики первой половины XX века. Сегодня два этих романа знает каждый, они давно разошлись на цитаты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0" y="785794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48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Ильф,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 Двенадцать стульев. Золотой теленок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И.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Ильф, Е.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Петров.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Москва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Дом, 1994.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600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5-85201-094-4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2861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43372" y="785794"/>
            <a:ext cx="4714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78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Зощенко, М.  Избранное / М. Зощенко. - Москва : Правда, 1983. 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608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57174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Михаил Михайлович Зощенко - известный советский писатель-сатирик. Острие его сатиры направлено против невежества, мещанского себялюбия, жестокости, приспособленчества и других человеческих пороков, мешающих строительству новой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2500306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Эта книга собрала на своих страницах произведения лучших юмористов последней трети ХХ века. Все они отмечены лауреатством `Клуба 12 стульев`. Имена М.Жванецкого, М.Задорнова, С.Альтова, Г.Горина и многих других говорят сами за себя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89" y="785794"/>
            <a:ext cx="3176338" cy="49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14744" y="857232"/>
            <a:ext cx="5429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84</a:t>
            </a:r>
          </a:p>
          <a:p>
            <a:r>
              <a:rPr lang="ru-RU" sz="2000" b="1" dirty="0" smtClean="0"/>
              <a:t>З 81</a:t>
            </a:r>
          </a:p>
          <a:p>
            <a:r>
              <a:rPr lang="ru-RU" sz="2000" b="1" dirty="0" smtClean="0"/>
              <a:t>Золотой клуб «12 стульев» : Антология юмора / составители Е.</a:t>
            </a:r>
            <a:r>
              <a:rPr lang="en-US" sz="2000" b="1" dirty="0" smtClean="0"/>
              <a:t> </a:t>
            </a:r>
            <a:r>
              <a:rPr lang="ru-RU" sz="2000" b="1" dirty="0" smtClean="0"/>
              <a:t>А.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Обухов, Е.</a:t>
            </a:r>
            <a:r>
              <a:rPr lang="en-US" sz="2000" b="1" dirty="0" smtClean="0"/>
              <a:t> </a:t>
            </a:r>
            <a:r>
              <a:rPr lang="ru-RU" sz="2000" b="1" dirty="0" smtClean="0"/>
              <a:t>А.</a:t>
            </a:r>
            <a:r>
              <a:rPr lang="en-US" sz="2000" b="1" dirty="0" smtClean="0"/>
              <a:t> </a:t>
            </a:r>
            <a:r>
              <a:rPr lang="ru-RU" sz="2000" b="1" dirty="0" smtClean="0"/>
              <a:t>Тарасов.</a:t>
            </a:r>
            <a:r>
              <a:rPr lang="en-US" sz="2000" b="1" dirty="0" smtClean="0"/>
              <a:t> </a:t>
            </a:r>
            <a:r>
              <a:rPr lang="ru-RU" sz="2000" b="1" dirty="0" smtClean="0"/>
              <a:t>- Москва : </a:t>
            </a:r>
            <a:r>
              <a:rPr lang="ru-RU" sz="2000" b="1" dirty="0"/>
              <a:t>Ф</a:t>
            </a:r>
            <a:r>
              <a:rPr lang="ru-RU" sz="2000" b="1" dirty="0" smtClean="0"/>
              <a:t>АИР-ПРЕСС, 2003.</a:t>
            </a:r>
            <a:r>
              <a:rPr lang="en-US" sz="2000" b="1" dirty="0" smtClean="0"/>
              <a:t> </a:t>
            </a:r>
            <a:r>
              <a:rPr lang="ru-RU" sz="2000" b="1" dirty="0" smtClean="0"/>
              <a:t>-</a:t>
            </a:r>
            <a:r>
              <a:rPr lang="en-US" sz="2000" b="1" dirty="0" smtClean="0"/>
              <a:t> </a:t>
            </a:r>
            <a:r>
              <a:rPr lang="ru-RU" sz="2000" b="1" dirty="0" smtClean="0"/>
              <a:t>528 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86182" y="2357430"/>
            <a:ext cx="5357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5-8183-0524-4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857232"/>
            <a:ext cx="292895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2470485"/>
            <a:ext cx="53578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Сказка про Федота-стрельца написана известным актером и писателем, Леонидом Филатовым по мотивам русского народного произведения </a:t>
            </a:r>
            <a:r>
              <a:rPr lang="ru-RU" sz="2400" b="1" dirty="0" smtClean="0">
                <a:hlinkClick r:id="rId3"/>
              </a:rPr>
              <a:t>«Поди туда, не зная куда»</a:t>
            </a:r>
            <a:r>
              <a:rPr lang="ru-RU" sz="2400" b="1" dirty="0" smtClean="0"/>
              <a:t>, в яркой, поэтической, легко запоминающейся форме повествует о непростой жизни русского народа.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714355"/>
            <a:ext cx="5391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84</a:t>
            </a:r>
          </a:p>
          <a:p>
            <a:r>
              <a:rPr lang="ru-RU" sz="2000" b="1" dirty="0" smtClean="0"/>
              <a:t>Ф 517</a:t>
            </a:r>
          </a:p>
          <a:p>
            <a:r>
              <a:rPr lang="ru-RU" sz="2000" b="1" dirty="0" smtClean="0"/>
              <a:t>Филатов, Л. Про Федота – стрельца, удалого молодца / Л. Филатов. – Москва : АСТ, 2009. – 287 с.</a:t>
            </a:r>
          </a:p>
          <a:p>
            <a:r>
              <a:rPr lang="en-US" sz="2000" b="1" dirty="0" smtClean="0"/>
              <a:t>ISBN</a:t>
            </a:r>
            <a:r>
              <a:rPr lang="ru-RU" sz="2000" b="1" dirty="0" smtClean="0"/>
              <a:t> 978-5-032174-2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70020"/>
            <a:ext cx="3207404" cy="50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82188" y="2643182"/>
            <a:ext cx="50475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Замечательные истории из бедной и веселой студенческой жизни в компании трех закадычных друзей – М. Задорнова, В.Качана и Л. Филатова. Впервые публикуются рассказы, написанные в юности, трогательные и наивные, по которым так трудно узнать  сегодняшнего сатирика.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14273" y="714356"/>
            <a:ext cx="50154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15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Задорном,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 Не дай себе засохнуть!!! / М. Задорнов.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Москва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Эксмо, 2007.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512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978-5-699-21867-7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3500462" cy="57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496" y="228599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Карел Чапек - один из самых известных чешских писателей. Он является автором романов, рассказов, пьес, фельетонов, созданных с неистощимой фантазией и блистательным юмором. Яркая, причудливая, необыкновенная история о саламандрах,  считается вершиной творчества Чапека и одним из лучших романов двадцатого века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00496" y="500042"/>
            <a:ext cx="4929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 19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Чапек,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К. Война с саламандрами / К. Чапек.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Москва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ЭКСМО, 2007.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640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978-5-699-20659-9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ECEAE"/>
      </a:lt2>
      <a:accent1>
        <a:srgbClr val="FE8637"/>
      </a:accent1>
      <a:accent2>
        <a:srgbClr val="7598D9"/>
      </a:accent2>
      <a:accent3>
        <a:srgbClr val="B32C16"/>
      </a:accent3>
      <a:accent4>
        <a:srgbClr val="ACC1E8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509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82</cp:revision>
  <dcterms:created xsi:type="dcterms:W3CDTF">2021-03-10T11:25:40Z</dcterms:created>
  <dcterms:modified xsi:type="dcterms:W3CDTF">2021-03-18T11:32:35Z</dcterms:modified>
</cp:coreProperties>
</file>