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57" r:id="rId4"/>
    <p:sldId id="258" r:id="rId5"/>
    <p:sldId id="259" r:id="rId6"/>
    <p:sldId id="262" r:id="rId7"/>
    <p:sldId id="263" r:id="rId8"/>
    <p:sldId id="261" r:id="rId9"/>
    <p:sldId id="260" r:id="rId10"/>
    <p:sldId id="264" r:id="rId11"/>
    <p:sldId id="268" r:id="rId12"/>
    <p:sldId id="272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312" autoAdjust="0"/>
  </p:normalViewPr>
  <p:slideViewPr>
    <p:cSldViewPr>
      <p:cViewPr varScale="1">
        <p:scale>
          <a:sx n="81" d="100"/>
          <a:sy n="81" d="100"/>
        </p:scale>
        <p:origin x="108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8319-1143-4829-9A45-6478F9ADFF94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DDD-B2E2-4892-B2BC-98581D5E0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8319-1143-4829-9A45-6478F9ADFF94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DDD-B2E2-4892-B2BC-98581D5E0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8319-1143-4829-9A45-6478F9ADFF94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DDD-B2E2-4892-B2BC-98581D5E0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8319-1143-4829-9A45-6478F9ADFF94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DDD-B2E2-4892-B2BC-98581D5E0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8319-1143-4829-9A45-6478F9ADFF94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DDD-B2E2-4892-B2BC-98581D5E0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8319-1143-4829-9A45-6478F9ADFF94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DDD-B2E2-4892-B2BC-98581D5E0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8319-1143-4829-9A45-6478F9ADFF94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DDD-B2E2-4892-B2BC-98581D5E0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8319-1143-4829-9A45-6478F9ADFF94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DDD-B2E2-4892-B2BC-98581D5E0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8319-1143-4829-9A45-6478F9ADFF94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DDD-B2E2-4892-B2BC-98581D5E0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8319-1143-4829-9A45-6478F9ADFF94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DDD-B2E2-4892-B2BC-98581D5E0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E8319-1143-4829-9A45-6478F9ADFF94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6ADDD-B2E2-4892-B2BC-98581D5E0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E8319-1143-4829-9A45-6478F9ADFF94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6ADDD-B2E2-4892-B2BC-98581D5E07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interest.com/pin/create/button/?url=https://www.lechikrasivo.ru/content/knigi-o-vrachah&amp;media=https://www.lechikrasivo.ru/sites/default/files/styles/product_page_image/public/rg6c9jqt7o8.jpg?itok=U-kgqiQP&amp;description=%D0%9A%D0%BD%D0%B8%D0%B3%D0%B8%20%D0%BE%20%D0%B2%D1%80%D0%B0%D1%87%D0%B0%D1%8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C:\Documents and Settings\%D0%9F%D0%BE%D0%BB%D1%8C%D0%B7%D0%BE%D0%B2%D0%B0%D1%82%D0%B5%D0%BB%D1%8C\%D0%9C%D0%BE%D0%B8 %D0%B4%D0%BE%D0%BA%D1%83%D0%BC%D0%B5%D0%BD%D1%82%D1%8B\%D1%8D%D0%BC%D0%B1%D0%BB%D0%B5%D0%BC%D0%B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C:\Documents and Settings\%D0%9F%D0%BE%D0%BB%D1%8C%D0%B7%D0%BE%D0%B2%D0%B0%D1%82%D0%B5%D0%BB%D1%8C\%D0%9C%D0%BE%D0%B8 %D0%B4%D0%BE%D0%BA%D1%83%D0%BC%D0%B5%D0%BD%D1%82%D1%8B\%D1%8D%D0%BC%D0%B1%D0%BB%D0%B5%D0%BC%D0%B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s://i.pinimg.com/originals/a7/7a/57/a77a5714ad6f0db091c92b331b3a8d0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C:\Documents and Settings\%D0%9F%D0%BE%D0%BB%D1%8C%D0%B7%D0%BE%D0%B2%D0%B0%D1%82%D0%B5%D0%BB%D1%8C\%D0%9C%D0%BE%D0%B8 %D0%B4%D0%BE%D0%BA%D1%83%D0%BC%D0%B5%D0%BD%D1%82%D1%8B\%D0%BC%D0%B5%D0%B4 %D1%87%D0%B0%D1%88%D0%B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8" name="AutoShape 10" descr="C:\Documents and Settings\%D0%9F%D0%BE%D0%BB%D1%8C%D0%B7%D0%BE%D0%B2%D0%B0%D1%82%D0%B5%D0%BB%D1%8C\%D0%9C%D0%BE%D0%B8 %D0%B4%D0%BE%D0%BA%D1%83%D0%BC%D0%B5%D0%BD%D1%82%D1%8B\%D0%BC%D0%B5%D0%B4 %D1%87%D0%B0%D1%88%D0%B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0" name="AutoShape 12" descr="C:\Documents and Settings\%D0%9F%D0%BE%D0%BB%D1%8C%D0%B7%D0%BE%D0%B2%D0%B0%D1%82%D0%B5%D0%BB%D1%8C\%D0%9C%D0%BE%D0%B8 %D0%B4%D0%BE%D0%BA%D1%83%D0%BC%D0%B5%D0%BD%D1%82%D1%8B\%D0%B7%D0%BC%D0%B5%D1%8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2" name="AutoShape 14" descr="C:\Documents and Settings\%D0%9F%D0%BE%D0%BB%D1%8C%D0%B7%D0%BE%D0%B2%D0%B0%D1%82%D0%B5%D0%BB%D1%8C\%D0%9C%D0%BE%D0%B8 %D0%B4%D0%BE%D0%BA%D1%83%D0%BC%D0%B5%D0%BD%D1%82%D1%8B\%D0%B7%D0%BC%D0%B5%D1%8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4" name="AutoShape 16" descr="C:\Documents and Settings\%D0%9F%D0%BE%D0%BB%D1%8C%D0%B7%D0%BE%D0%B2%D0%B0%D1%82%D0%B5%D0%BB%D1%8C\%D0%9C%D0%BE%D0%B8 %D0%B4%D0%BE%D0%BA%D1%83%D0%BC%D0%B5%D0%BD%D1%82%D1%8B\%D0%B7%D0%BC%D0%B5%D1%8F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зме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000240"/>
            <a:ext cx="7643866" cy="507209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14414" y="571480"/>
            <a:ext cx="71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Призванию </a:t>
            </a:r>
            <a:r>
              <a:rPr lang="ru-RU" sz="6000" b="1" dirty="0" smtClean="0"/>
              <a:t>верны</a:t>
            </a:r>
            <a:endParaRPr lang="ru-RU"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428604"/>
            <a:ext cx="385765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428605"/>
            <a:ext cx="45720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романе "Хирург" история гениального пластического хирурга Аркадия Хрипунова переплетена с рассказом о жизни Хасана ибн Саббаха - пророка и основателя государства исламитов-низаритов ХI века, хозяина неприступной крепости Аламут. Хрипунов изменяет человеческие тела, а значит и судьбы. Даруя людям новые лица, он видит перед собой просто материал - хрящи да…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786191"/>
            <a:ext cx="4572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Это роман о безумии, смерти, зле и… красоте. И о том, что не каждые желания стоят осуществления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85720" y="4857760"/>
            <a:ext cx="48577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79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Степнова, М. Хирург / М. Степнова.- Москва: АСТ,-2015.-316с.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978-5-17-077153-0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47149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Федор Углов – легендарный советский и российский хирург, прославившийся на весь мир. Он выполнял сложнейшие операции, которые в свое время казались невозможными. Изобрел искусственный клапан сердца и уникальные техники проведения операций. Спас тысячи жизней и внес огромный вклад в медицину.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143248"/>
            <a:ext cx="48577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«Сердце хирурга» – его первая книга, ставшая известной во всем мире. Это автобиография, посвященная профессиональной стороне жизни Углова.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28604"/>
            <a:ext cx="378069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7158" y="4857760"/>
            <a:ext cx="47149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 25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Углов, Ф. Сердце хирурга / Ф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Углов.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Москва : АСТ, 2017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– 512 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978-5-17-088395-0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71477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357686" y="1785926"/>
            <a:ext cx="4572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Забавно на мой взгляд то, что как бы не предостерегали людей об опасностях наркотической зависимости, желающих испытать свою силу воли, или просто поддавшихся сиюминутному порыву в погоне за мнимой эйфорией, меньше не становится. Человечество ничему не учится вот уже сколько лет, продолжая наступать на свои же, уже неоднократно "пройденные" грабли.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357166"/>
            <a:ext cx="4429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Рассказ, на мой взгляд получился довольно ёмким. Основное действие это "прочтение" дневника молодого врача, который в борьбе с зависимостью от морфия потерпел поражение. 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429124" y="4786322"/>
            <a:ext cx="47148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Б90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Булгаков, М. Морфий / М. Булгаков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Санкт-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Петербург : Азбука-классика, 2009. – 192 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978-5-91181-287-4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50112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Медицина поистине есть самое благородное из всех искусств.</a:t>
            </a:r>
          </a:p>
          <a:p>
            <a:pPr algn="r"/>
            <a:r>
              <a:rPr lang="ru-RU" sz="2000" b="1" dirty="0" smtClean="0"/>
              <a:t>                                                                                              Гиппократ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6027003"/>
            <a:ext cx="8786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Выставку подготовила зав. сектора отдела ОБВСК Оберемченко Н.И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Vkontakt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863" y="-5095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1" name="AutoShape 3" descr="Instagram"/>
          <p:cNvSpPr>
            <a:spLocks noChangeAspect="1" noChangeArrowheads="1"/>
          </p:cNvSpPr>
          <p:nvPr/>
        </p:nvSpPr>
        <p:spPr bwMode="auto">
          <a:xfrm>
            <a:off x="495300" y="-5095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Pinterest"/>
          <p:cNvSpPr>
            <a:spLocks noChangeAspect="1" noChangeArrowheads="1"/>
          </p:cNvSpPr>
          <p:nvPr/>
        </p:nvSpPr>
        <p:spPr bwMode="auto">
          <a:xfrm>
            <a:off x="947738" y="-5095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571480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Профессия врача всегда была одной из самых сложных и интересных. Медики знают все о том, как работает наше тело, и могут помочь в ситуации, которая кажется безнадежной. Мы не всегда понимаем, о чем они говорят, и часто не знаем, чем живут эти люди в белых халатах. Наши авторы готовы поделиться с читателями не только советами о том, что полезно для здоровья, но и детективными историями, интересными фактами и неожиданными откровениями из мира медицины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714620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историю мировой литературы вошли имена многих выдающихсяписателей, которые изучали медицину, зарабатывалина жизнь профессией врача, а приобретённый в медицине опыт переносили на бумагу. Среди литераторов писатели-врачи составляют одну из самых многочисленных групп, что неудивительно, так как медицина, даёт богатейший материал для познания жизни, характеров и человеческих отношений. Среди писателей-медиков есть поэты, прозаики и драматурги, мастера исторического и приключенческого жанров, фантасты и сатирики, авторы детективно-авантюрных романов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572140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Мы хотим предоставить Вашему вниманию </a:t>
            </a:r>
            <a:r>
              <a:rPr lang="ru-RU" sz="2000" b="1" dirty="0" smtClean="0"/>
              <a:t>книги</a:t>
            </a:r>
            <a:r>
              <a:rPr lang="ru-RU" sz="2000" b="1" dirty="0"/>
              <a:t>,</a:t>
            </a:r>
            <a:r>
              <a:rPr lang="ru-RU" sz="2000" b="1" dirty="0" smtClean="0"/>
              <a:t> </a:t>
            </a:r>
            <a:r>
              <a:rPr lang="ru-RU" sz="2000" b="1" dirty="0" smtClean="0"/>
              <a:t>написанные врачами, которые можно взять на абонементе художественной литературы </a:t>
            </a:r>
            <a:r>
              <a:rPr lang="ru-RU" sz="2000" b="1" dirty="0" smtClean="0"/>
              <a:t>к. 1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71480"/>
            <a:ext cx="850112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За двадцать лет практики известный петербургский врач-онколог и руководитель онкологического центра Клиники высоких медицинских технологий имени Н. И. Пирогова Андрей Павленко провел более двух с половиной тысяч операций. </a:t>
            </a:r>
          </a:p>
          <a:p>
            <a:r>
              <a:rPr lang="ru-RU" sz="2000" b="1" dirty="0" smtClean="0"/>
              <a:t>В марте 2018 года Андрей узнал о том, что у него рак желудка третьей стадии. Вместе с благотворительным порталом "Такие дела" он запустил проект "Жизнь человека", где на протяжении года публично рассказывал историю своей болезни. </a:t>
            </a:r>
          </a:p>
          <a:p>
            <a:r>
              <a:rPr lang="ru-RU" sz="2000" b="1" dirty="0" smtClean="0"/>
              <a:t>В этой истории стерлась грань между врачом и пациентом.</a:t>
            </a:r>
          </a:p>
          <a:p>
            <a:r>
              <a:rPr lang="ru-RU" sz="2000" b="1" dirty="0" smtClean="0"/>
              <a:t>В январе 2020 года Андрея не стало. </a:t>
            </a:r>
          </a:p>
          <a:p>
            <a:r>
              <a:rPr lang="ru-RU" sz="2000" b="1" dirty="0" smtClean="0"/>
              <a:t>Андрей вел свою борьбу, просвещая, подробно и спокойно рассказывая правду тем, кто боится болезни, и тем, кто с ней уже столкнулся. Ставя своей задачей, возможно, стереть страх неизвестности перед опасным недугом.</a:t>
            </a:r>
          </a:p>
          <a:p>
            <a:r>
              <a:rPr lang="ru-RU" sz="2000" b="1" dirty="0" smtClean="0"/>
              <a:t>Эта книга - история почти двух лет борьбы с коварным недугом, дополненная воспоминаниями супруги Андрея Анны, рекомендациями врачей и психологов. </a:t>
            </a:r>
          </a:p>
          <a:p>
            <a:r>
              <a:rPr lang="ru-RU" sz="2000" b="1" dirty="0" smtClean="0"/>
              <a:t>Но история не окончена - Андрей продолжает путь просвещения через свой дневник в проекте "Жизнь человека"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85728"/>
            <a:ext cx="407196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57166"/>
            <a:ext cx="4572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«Служа другим. История врача-онколога, ставшего пациентом». Два взгляда на одну ту же проблему – врача и пациента. Уникальность в том, что онкопациент – это онкохирург, спасший тысячи жизней. Мы все ждали эту книгу.</a:t>
            </a:r>
            <a:endParaRPr lang="ru-RU" sz="2000" b="1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14282" y="4714884"/>
            <a:ext cx="450059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 12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Павленко, А. Служа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другим.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История врача –онколога, ставшего пациентом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А. Павленко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– Москва :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АСТ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2020. – 256 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978-5-17-119937-1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85720" y="2857496"/>
            <a:ext cx="4572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«Сила </a:t>
            </a:r>
            <a:r>
              <a:rPr lang="ru-RU" sz="2000" b="1" dirty="0"/>
              <a:t>ведь не в одном человеке, а сила в воинстве. Да, мы воины света, мы сражаемся с тьмой. Поэтому пусть тьма проигрывает».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00298" y="4286256"/>
            <a:ext cx="2759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А. Павленко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45005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Владимир Шпинев – обычный реаниматолог, каждый день спасающий жизни людей. Он обычный врач, который честно делится своей историей: о спасенных жизнях и о тех, что не получилось спасти. Удивительно трогательные, безумно смешные и честные истории сделали «Записки реаниматолога» одним из самых читаемых.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28"/>
            <a:ext cx="3982860" cy="62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3428999"/>
            <a:ext cx="4429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Жизнь в руках опытного врача, который несмотря ни на что борется за чужие жизни, даже когда надежды на спасение уже нет.</a:t>
            </a:r>
            <a:endParaRPr lang="ru-RU" sz="2000" b="1" dirty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00034" y="5072074"/>
            <a:ext cx="421484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  83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Шпинев, В. Записки реаниматора / В.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Шпинев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Москва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АСТ, 2017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– 320 с.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978-5-17-102868-8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85728"/>
            <a:ext cx="3786213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285729"/>
            <a:ext cx="47149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Перед вами один из первых медицинских бестселлеров! Эта книга - мемуары врача Владимира Кравченко, начавшего свою карьеру на крейсере "Аврора", пережившего Цусимскую катастрофу и Первую мировую войну. Молодой доктор искренне и с юмором описывает все тяготы и радости медицинских будней врача в начале прошлого века, истории пациентов и многое другое…</a:t>
            </a:r>
          </a:p>
          <a:p>
            <a:r>
              <a:rPr lang="ru-RU" sz="2000" b="1" dirty="0" smtClean="0"/>
              <a:t>По мнению читателей - это не только одна из лучших книг в жанре "воспоминания врача", но и яркие захватывающие военные мемуары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57158" y="4929198"/>
            <a:ext cx="450059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 77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Кравченко, В. Записки судового врача. Через три океана / 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Кравченко.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Москва : АСТ,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2014. – 320 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978-5-17-085302-1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Что делает военная медицина в военное время в общем понятно — она оказывает помощь раненным и пораженным в ходе боевых действий. И тут есть один небольшой парадокс — с позиций доктора война ведь всего лишь "травматическая эпидемия", а в эпидемию болеют одним и тем же. Такое интересует в основном узких специалистов — "врачей медицины катастроф". Здесь о масштабных катастрофах ни слова — все рассказы о военной медицине мирного времени. Понятно, что в мирное время сам термин "военная медицина" весьма условен, а в этой книге, так ещё и умышленно упрощён до повседневной медицины военврачей. Большинство случаев, которые здесь описываются, весьма банальны с чисто медицинской точки зрения. Чаще всего уникальна сама жизненная ситуация, приводящая к тому или иному медицинскому казусу. Гораздо меньшая часть историй имеет диаметрально противоположную основу — казус именно медицинский, зачастую необъяснимый с точки зрения современной науки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4929198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/>
              <a:t>Д</a:t>
            </a:r>
            <a:r>
              <a:rPr lang="ru-RU" sz="2000" b="1" dirty="0" smtClean="0"/>
              <a:t>аже самые простенькие ситауации в этой книге во многом рассматриваются с позиций судмедэксперта. А судмедэкспертиза, сами понимаете, наука весьма специфическая, и в силу этой самой специфики полна неожиданных детективных поворотов,  и медицинского цинизма.</a:t>
            </a:r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57166"/>
            <a:ext cx="3857651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4714908" cy="571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каждой профессии свои особенности. И некоторые бывают не особо приятны, а некоторые иногда приводят к казусным случаям. Но важно, что есть что вспомнить. Книга Андрея Ломачинского «Записки судмедэксперта» содержит в себе много интересных воспоминаний. Поскольку автор судмедэксперт, он на многие жизненные ситуации смотрит именно с этой стороны. А это довольно специфический склад ума и характера, иногда проскальзывающая циничность или равнодушие. Но если самому представить всё, что видел автор, то это получает объяснение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143512"/>
            <a:ext cx="47149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84</a:t>
            </a:r>
          </a:p>
          <a:p>
            <a:r>
              <a:rPr lang="ru-RU" b="1" dirty="0"/>
              <a:t>Л 74</a:t>
            </a:r>
          </a:p>
          <a:p>
            <a:r>
              <a:rPr lang="ru-RU" b="1" dirty="0"/>
              <a:t>Ломачинский , А. Записки судмедэксперта / А. Ломачинский – Москва : </a:t>
            </a:r>
            <a:r>
              <a:rPr lang="ru-RU" b="1" dirty="0" smtClean="0"/>
              <a:t>АСТ, 2020. – 320 с</a:t>
            </a:r>
            <a:r>
              <a:rPr lang="ru-RU" b="1" dirty="0"/>
              <a:t>.</a:t>
            </a:r>
          </a:p>
          <a:p>
            <a:r>
              <a:rPr lang="en-US" b="1" dirty="0"/>
              <a:t>ISBN 978-5-17-112664-3 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5431" y="357167"/>
            <a:ext cx="3929057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45720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пустом вагоне ночной электрички обнаружено тело молодой женщины. Документов нет. Видимых следов насилия нет. Кто она? Что случилось? На все вопросы ответит врач, судебно-медицинский эксперт. </a:t>
            </a:r>
          </a:p>
          <a:p>
            <a:r>
              <a:rPr lang="ru-RU" sz="2000" b="1" dirty="0" smtClean="0"/>
              <a:t>Как вылечиться от рака? Может ли патологоанатом спасти жизнь? Чем смертельно опасны комнатный фикус и обыкновенный лавровый лист? Все эти истории - забавные и трагические, поучительные и шокирующие - происходили на самом деле. Андрей Ломачинский работает судмедэкспертом уже тридцать лет. 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42274" y="5000636"/>
            <a:ext cx="500579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 74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Ломачинский,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А. Вынос мозга / А. Ломачинский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Москва : АСТ,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2019. – 352 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978-5-17-118372-1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</TotalTime>
  <Words>1439</Words>
  <Application>Microsoft Office PowerPoint</Application>
  <PresentationFormat>Экран (4:3)</PresentationFormat>
  <Paragraphs>66</Paragraphs>
  <Slides>13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User2</cp:lastModifiedBy>
  <cp:revision>85</cp:revision>
  <dcterms:created xsi:type="dcterms:W3CDTF">2021-05-27T07:43:56Z</dcterms:created>
  <dcterms:modified xsi:type="dcterms:W3CDTF">2021-06-08T06:45:19Z</dcterms:modified>
</cp:coreProperties>
</file>