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2DBC-F6B8-4CC4-94D6-8EF7A64D11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7755-5FD4-4AC0-8248-7AD5B0700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8478" y="-6450627"/>
            <a:ext cx="7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510878" y="-6298227"/>
            <a:ext cx="7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-1844" t="1124" b="-6223"/>
          <a:stretch>
            <a:fillRect/>
          </a:stretch>
        </p:blipFill>
        <p:spPr bwMode="auto">
          <a:xfrm>
            <a:off x="357158" y="357166"/>
            <a:ext cx="442915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92867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Владимир</a:t>
            </a:r>
            <a:endParaRPr lang="ru-RU" sz="4800" b="1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785926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Высоцкий.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71462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Поэт,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500438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актер</a:t>
            </a:r>
            <a:endParaRPr lang="ru-RU" sz="4800" b="1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3500439"/>
            <a:ext cx="92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</a:t>
            </a:r>
            <a:endParaRPr lang="ru-RU" sz="4800" b="1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4500570"/>
            <a:ext cx="3714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гражданин.</a:t>
            </a:r>
            <a:endParaRPr lang="ru-RU" sz="4800" b="1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6"/>
            <a:ext cx="38576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285728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Марина Влади была женой и музой Владимира Высоцкого последние 12 лет его жизни. Эта книга – словно кадры замедленной съемки: 60-70-ые годы XX века, концерты, спектакли, съемки, поездки и путешествия, шумные компании и счастливые минуты наедине, бесконечные телефонные разговоры, прикосновение к творчеству Высоцкого и трагический уход из жизни легендарного поэта и актера. Большая любовь и короткое, зыбкое счастье. В  последнем  стихотворении Владимира Высоцкого есть строка : « Я жив, Тобой и Господом храним …»  Это  стихотворение посвящено Марине…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6429396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29124" y="4786322"/>
            <a:ext cx="47148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57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Влади, М. Владимир или прерванный полет / М. Влади. – Москва : АСТ, 2005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286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5-17-023891-6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7117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Персональная серия русского советского поэта, писателя, актёра театра и кино Владимира Высоцкого, включающая два пронумерованных тома избранных поэтических и прозаических произведений автора. Серия представляет собой первое двухтомное издание сочинений Владимира Высоцкого,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14620"/>
            <a:ext cx="4500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первый том вошли поэтические тексты, исполнявшиеся автором в виде песен.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Во второй том вошли стихотворения, не исполнявшиеся автором в виде песен; песни, написанные для театра и кино; поэма; повесть, неоконченный роман и два киносценария.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596" y="4643446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93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Высоцкий, В.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Сочинения 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2-х томах /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Высоцкий. - Москва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Локид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-Пресс,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-527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5-320-00336-6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Мои документы\вы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6112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614364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Выставку подготовила зав.сектором отдела ОБВСК Оберемченко Н.И.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Как поэт Высоцкий реализовал себя прежде всего в жанре авторской песни. Первые из написанных им произведений относятся к началу 1960-х годов. Вначале они исполнялись в кругу друзей, позже получили широкую известность благодаря распространявшимся по стране магнитофонным записям. Поэзия Высоцкого отличалась многообразием тем (уличные, лагерные, военные, сатирические, бытовые, сказочные, «спортивные» песни), остротой смыслового подтекста и акцентированной социально-нравственной позицией автора. В его произведениях, рассказывающих о внутреннем выборе людей, поставленных в экстремальные обстоятельства, прослеживались экзистенциальные мотивы. Творческая эволюция Высоцкого прошла несколько этапов. В его раннем творчестве преобладали уличные и дворовые песни. С середины 1960-х годов тематика произведений начала расширяться, а песенные циклы — складываться в новую «энциклопедию русской жизни». В 1970-х годах вопросам бытия.Значительную  часть творчества Высоцкого составляли песни и стихотворения.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501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Театральная биография Высоцкого, окончившего в 1960 году Школу-студию МХАТ, связана главным образом с работой в Театре на Таганке.</a:t>
            </a:r>
            <a:endParaRPr lang="ru-RU" sz="2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Уже при жизни Владимир Высоцкий стал человеком-эпохой. его уникальный голос обладал магическим воздействием на слушателей. его песни звучали почти во всех домах, их переписывали и заучивал. в них искали ответы на самые разные жизненные вопросы, которые по-настоящему волновали современников. в мудрых и честных, ярких и неожиданных стихотворениях Высоцкого читаются узнаваемые приметы эпохи, в которой суждено было жить поэту. По ним можно изучать подлинную историю страны, без ностальгических прикрас и идеологических догматов. Это воистину гамбургский счет автора - себе и нам.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857760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"Всенародный Володя",- сказал о нем поэт А.Вознесенский. И это так: многомиллионный и разноликий народ нашел в нем выразителя своих чувств, настроений, чаяний. 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40005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64333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14810" y="500042"/>
            <a:ext cx="4643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 братских могилах не ставят крестов,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вдовы на них не рыдают,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 ним кто-то приносит букеты цветов,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Вечный огонь зажигают. 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Здесь раньше вставала земля на дыбы,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 нынче — гранитные плиты.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Здесь нет ни одной персональной судьбы —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Все судьбы в единую слиты. 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 в Вечном огне виден вспыхнувший танк,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Горящие русские хаты,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Горящий Смоленск и горящий рейхстаг,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Горящее сердце солдата. 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6248" y="4643446"/>
            <a:ext cx="46434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93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Высоцкий, В. Нерв / В. Высоцкий.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Современник,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1988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- 256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5-270-00742-8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6433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285728"/>
            <a:ext cx="4572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Почему все не так? Вроде все как всегда: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То же небо — опять голубое,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Тот же лес, тот же воздух и та же вода,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Только он не вернулся из боя.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Мне теперь не понять, кто же прав был из нас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наших спорах без сна и покоя.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Мне не стало хватать его только сейчас,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Когда он не вернулся из боя.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Он молчал невпопад и не в такт подпевал,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Он всегда говорил про другое,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Он мне спать не давал, он с восходом вставал,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 вчера не вернулся из боя.</a:t>
            </a:r>
          </a:p>
          <a:p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786322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84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93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Высоцкий, В. Не вышел из боя / В.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Высоцкий. -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Воронеж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 Центрально-Черноземное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издательство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1989. – 559 с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ISBN 5-7458-0033-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Х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862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428604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Годы обучения, время поисков «своего театра», работа в Театре на Таганке. До прихода в труппу к Юрию Любимову, ставшему в апреле 1964 года главным режиссёром этого театра, Высоцкий получил актёрское образование в школе-студии МХАТ и успел попробовать свои силы в нескольких театральных коллективах, в том числе в Театре имени Пушкина, Театре миниатюр, Московском молодёжном экспериментальном театре. С осени 1964 года актёрская биография Высоцкого была связана с Театром на Таганке. Артист начинал с эпизодических ролей и выходов в массовке в спектаклях «Добрый человек из Сезуана», «Герой нашего времени», «Десять дней, которые потрясли мир», «Антимиры», «Павшие и живые»...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64333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44291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Книга избранной поэзии Владимира Семеновича Высоцкого и воспоминаний о нем предваряется словами летчика-космонавта СССР, дважды Героя Советского Союза Александра Сергеевича Иванченкова. Космонавт вспоминает, как поддерживали его в жизни и работе песни Высоцкого. Но, думается, в этом могли бы признаться еще многие и многие люди разных профессий, разного возраста, различного жизненного опыта, для которых творчество поэта стало неотъемлемой частью духовной жизни. 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Владимир Высоцкий был нашим современником. Его творческая позиция формировалась в 60— 70-е годы, время трудное и противоречивое. 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84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93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В. Четыре четверти пути / В.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Высоцкий. -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Москва :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Физкультура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спорт,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1988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– 286 с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C:\Documents and Settings\%D0%9F%D0%BE%D0%BB%D1%8C%D0%B7%D0%BE%D0%B2%D0%B0%D1%82%D0%B5%D0%BB%D1%8C\%D0%9C%D0%BE%D0%B8 %D0%B4%D0%BE%D0%BA%D1%83%D0%BC%D0%B5%D0%BD%D1%82%D1%8B\%D0%BF%D0%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6433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4286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книге широко представлено творчество известного поэта Владимира Высоцкого. Ряд стихотворений и песен публикуются впервые. С Высоцким-прозаиком читателя знакомит незавершенное произведение "Роман о девочках". Сборник снабжен текстологическими комментариями и библиографическими материалами.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14686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«Слова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бегут, им тесно — ну и что же!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Ты никогда не бойся опоздать.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Их много — слов, но всё же, если можешь,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Скажи, когда не можешь не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сказать».</a:t>
            </a:r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      В.Высоцкий.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786322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84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93</a:t>
            </a:r>
          </a:p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 , В. Поэзия и проза / В.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Высоцкий.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–Москва :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Книжная палата,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1989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- 446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с.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ISBN 5-7000-0135-7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69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4572032" cy="411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Жил талантливый человек, всем известный. Песни его ворвались в наш слух, в наши души .Трудно сказать ,что испытывал человек, знавший себе цену и не имевший возможности увидеть свои стихи опубликованными. Был поэт ,был голос ,была гитара. Он начал с примитива, с однозначности, постепенно обогащая свое поэтическое и гражданское видение, дошел до  высоких литературных образцов, он постоянно учился у жизни, у литературы, что происходит с любым поэтом независимо от степени его одаренности.  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4786322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93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Высоцкий,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Избранное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В. Высоцкий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Советский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писатель, 1988. – 509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5-265-00508-0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1190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74</cp:revision>
  <dcterms:created xsi:type="dcterms:W3CDTF">2021-06-01T12:38:11Z</dcterms:created>
  <dcterms:modified xsi:type="dcterms:W3CDTF">2021-06-08T06:42:10Z</dcterms:modified>
</cp:coreProperties>
</file>