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DE4D-1A2E-486A-8F44-8A47E858F737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DC7F-51A8-4282-B74E-7A6C2F04D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86454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/>
              <a:t>Смотри. Бери. Читай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38576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1857364"/>
            <a:ext cx="4357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«Девушка во льду» - детективный роман, написанный Робертом Брындзой, который погружает читателя в холодную атмосферу Лондона. По мере чтения книги постоянно возникают какие-то вопросы, однако писатель не спешит давать на них ответы. Расследование преступления проходит множество этапов, однако это тот самый случай, когда большее наслаждение получаешь именно от наблюдения за этим процессом, а не от того момента, когда узнаешь имя преступника</a:t>
            </a:r>
            <a:endParaRPr lang="ru-RU" sz="2000" b="1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7158" y="428604"/>
            <a:ext cx="4429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 89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Брындза, Р. Девушка во льду / Р. Брындза. - Москва : АСТ, 2019. - 416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978-5-17-103906-6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71480"/>
            <a:ext cx="364333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2663" y="2148072"/>
            <a:ext cx="4857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Остросюжетные романы, вошедшие в сборник «Новогодняя коллекция детектива», объединяет то, что действие в них развивается во время зимних праздников. </a:t>
            </a:r>
            <a:br>
              <a:rPr lang="ru-RU" sz="2000" b="1" dirty="0" smtClean="0"/>
            </a:br>
            <a:r>
              <a:rPr lang="ru-RU" sz="2000" b="1" dirty="0" smtClean="0"/>
              <a:t>Тележурналистке Александре Потаповой — главной героине романа Татьяны Устиновой «Мой личный враг» — кажется, что кругом одни только враги. Но удивление Саши </a:t>
            </a:r>
            <a:br>
              <a:rPr lang="ru-RU" sz="2000" b="1" dirty="0" smtClean="0"/>
            </a:br>
            <a:r>
              <a:rPr lang="ru-RU" sz="2000" b="1" dirty="0" smtClean="0"/>
              <a:t>не знало предела, когда она поняла, что за всеми страшными событиями стоит один-единственный человек...</a:t>
            </a:r>
            <a:br>
              <a:rPr lang="ru-RU" sz="2000" b="1" dirty="0" smtClean="0"/>
            </a:br>
            <a:r>
              <a:rPr lang="ru-RU" sz="2000" b="1" dirty="0" smtClean="0"/>
              <a:t>А герои романа Татьяны Поляковой «Она в моем сердце» встречали Новый.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271" y="116632"/>
            <a:ext cx="511256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84</a:t>
            </a:r>
          </a:p>
          <a:p>
            <a:r>
              <a:rPr lang="ru-RU" sz="1700" b="1" dirty="0" smtClean="0"/>
              <a:t>Н 74</a:t>
            </a:r>
          </a:p>
          <a:p>
            <a:r>
              <a:rPr lang="ru-RU" sz="1700" b="1" dirty="0" smtClean="0"/>
              <a:t>Новогодняя коллекция детектива : </a:t>
            </a:r>
            <a:r>
              <a:rPr lang="ru-RU" sz="1700" b="1" dirty="0"/>
              <a:t>три романа под одной обложкой! Татьяна Устинова, Татьяна Полякова, Екатерина Островская / </a:t>
            </a:r>
            <a:r>
              <a:rPr lang="ru-RU" sz="1700" b="1" dirty="0" smtClean="0"/>
              <a:t>редактор </a:t>
            </a:r>
            <a:r>
              <a:rPr lang="ru-RU" sz="1700" b="1" dirty="0"/>
              <a:t>серии А. </a:t>
            </a:r>
            <a:r>
              <a:rPr lang="ru-RU" sz="1700" b="1" dirty="0" smtClean="0"/>
              <a:t>Антонова. - Москва : Эксмо, 2020. – 656 с.</a:t>
            </a:r>
          </a:p>
          <a:p>
            <a:r>
              <a:rPr lang="en-US" sz="1700" b="1" dirty="0" smtClean="0"/>
              <a:t>ISBN</a:t>
            </a:r>
            <a:r>
              <a:rPr lang="ru-RU" sz="1700" b="1" dirty="0" smtClean="0"/>
              <a:t> 978-5-04-116037-1</a:t>
            </a:r>
            <a:endParaRPr lang="ru-RU" sz="17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85765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1928802"/>
            <a:ext cx="4572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Автор книги «Виноваты звёзды» Джон Грин приобрел большую популярность, благодаря этому произведению, поскольку оно имело невероятный успех. Книга считается одной из лучших в Америке. Сюжет её не даст остаться равнодушным, затрагивает многие проблемы и переживания.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14884"/>
            <a:ext cx="4714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История, написанная автором, полностью вымышлена, но в реальной жизни нас окружают миллионы таких молодых парней и девушек, обреченных, но не сломленных.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84</a:t>
            </a:r>
          </a:p>
          <a:p>
            <a:r>
              <a:rPr lang="ru-RU" b="1" dirty="0" smtClean="0"/>
              <a:t>Г 85</a:t>
            </a:r>
          </a:p>
          <a:p>
            <a:r>
              <a:rPr lang="ru-RU" b="1" dirty="0" smtClean="0"/>
              <a:t>Грин, Дж. Виноваты звезды / Дж. Грин. – Москва : АСТ, 2014. – 286 с.</a:t>
            </a:r>
          </a:p>
          <a:p>
            <a:r>
              <a:rPr lang="en-US" b="1" dirty="0" smtClean="0"/>
              <a:t>ISBN 978-5-17-086712-7 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04"/>
            <a:ext cx="36845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857364"/>
            <a:ext cx="4857784" cy="478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Элис и Джейк образцовая пара, они молоды и успешны. В их жизни все замечательно, они влюблены друг в друга и празднуют роскошную свадьбу, на которой один из гостей предлагает молодоженам вступить в некое сообщество и подписать шуточный брачный договор. И счастливые возлюбленные легкомысленно соглашаются. Всего-то надо выполнять простые правила.Но только Элис и Джейка никто не предупредил, что случится, если кто-то из них нарушит правила. А ошибки неизбежны, никто из нас не идеален, правда?</a:t>
            </a:r>
            <a:endParaRPr lang="ru-RU" sz="2000" b="1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5720" y="428604"/>
            <a:ext cx="4857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 56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Ричмонд, М. Брачный договор / М. Ричмонд. – Москва : Э, 2017. – 480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978-5-699-99998-9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857652" cy="58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071678"/>
            <a:ext cx="46434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Криминальный обозреватель Пресс-центра ГУВД Московской области Екатерина Петровская приезжает в подмосковный научный городок ЭРЕБ. Стоит ли удивляться, что в городке происходит серия чудовищных преступлений - зверски убивают женщин, а их тела обряжают в карнавальные костюмы мух? Катя подключается к сложному и опасному расследованию. Руководит им начальница местного ОВД, чья фамилия, по странному совпадению, - Алла Мухина</a:t>
            </a:r>
            <a:r>
              <a:rPr lang="ru-RU" dirty="0" smtClean="0"/>
              <a:t>.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500042"/>
            <a:ext cx="4857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79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Степанова, Т. Созвездие хаоса / Т. Степанова. - Москва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Э,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2018. – 352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978-5-04-090130-2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85969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285992"/>
            <a:ext cx="4572032" cy="423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Возвращаясь из зарубежной командировки, Вера Бережная встретила на улице Стокгольма своего знакомого, бывшего министерского чиновника Бориса Софьина. Оставив должность, он решил заняться организацией круизов и предложил Вере вернуться в Санкт-Петербург на его фешенебельной яхте. Борис обещал незабываемую поездку, ведь на яхте сейчас гастролирует театральная труппа. И действительно, эту поездку Вера вряд ли забудет!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71480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84</a:t>
            </a:r>
          </a:p>
          <a:p>
            <a:r>
              <a:rPr lang="ru-RU" b="1" dirty="0" smtClean="0"/>
              <a:t>О 77</a:t>
            </a:r>
          </a:p>
          <a:p>
            <a:r>
              <a:rPr lang="ru-RU" b="1" dirty="0" smtClean="0"/>
              <a:t>Островская, Е. Актеры затонувшего театра / Е. Островская. – Москва : Эксмо, 2018. -320 с.</a:t>
            </a:r>
          </a:p>
          <a:p>
            <a:r>
              <a:rPr lang="en-US" b="1" dirty="0" smtClean="0"/>
              <a:t>ISBN</a:t>
            </a:r>
            <a:r>
              <a:rPr lang="ru-RU" b="1" dirty="0" smtClean="0"/>
              <a:t> 978-5-04-095-766-8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57214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Представленные и другие подаренные библиотеке книги можно взять на абонементе художественной литературы к. 1.                                                                                                  </a:t>
            </a:r>
          </a:p>
          <a:p>
            <a:r>
              <a:rPr lang="ru-RU" sz="2000" b="1" dirty="0" smtClean="0"/>
              <a:t>Выставку подготовила зав.сектором отдела ОБВСК Оберемченко Н.И.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5"/>
            <a:ext cx="8572559" cy="51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858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 </a:t>
            </a:r>
            <a:r>
              <a:rPr lang="ru-RU" sz="4400" b="1" dirty="0" smtClean="0"/>
              <a:t>«Книга</a:t>
            </a:r>
            <a:r>
              <a:rPr lang="ru-RU" sz="4400" b="1" dirty="0"/>
              <a:t>, быть может, наиболее сложное и великое чудо из всех чудес, сотворенных человечеством на пути к счастью и могуществу </a:t>
            </a:r>
            <a:r>
              <a:rPr lang="ru-RU" sz="4400" b="1" dirty="0" smtClean="0"/>
              <a:t>будущего»</a:t>
            </a:r>
            <a:endParaRPr lang="ru-RU" sz="4400" b="1" dirty="0"/>
          </a:p>
          <a:p>
            <a:r>
              <a:rPr lang="ru-RU" sz="4800" dirty="0"/>
              <a:t>             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                         </a:t>
            </a:r>
          </a:p>
          <a:p>
            <a:r>
              <a:rPr lang="ru-RU" dirty="0"/>
              <a:t>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4500570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 М. Горький.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cdn1.ozone.ru/s3/multimedia-u/60122554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dn1.ozone.ru/s3/multimedia-u/60122554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64333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2214554"/>
            <a:ext cx="47149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Как и в большинстве произведений Сергея Довлатова, прототипом главного персонажа является сам автор, работавший в музее-заповеднике А. С. Пушкина «Михайловское» в 1976—1977 годах. При этом, в отличие от многих других повестей и циклов писателя, персонаж назван вымышленной фамилией. В качестве другого вероятного прототипа называют Иосифа Бродского, пытавшегося устроиться в «Михайловское» библиотекарем.</a:t>
            </a:r>
          </a:p>
          <a:p>
            <a:endParaRPr lang="ru-RU" dirty="0" smtClean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85720" y="571480"/>
            <a:ext cx="50006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 58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Довлатов, С. Заповедник / С.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Довлатов.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Санкт- Петербург : АЗБУКА, 2018.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- 367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978-5-389-15702-6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814210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857364"/>
            <a:ext cx="4572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Жестокое убийство в одном из московских парков обескуражило профессионалов из МУРа. По всему выходило, что преступник обладает сверхъестественными способностями. И это оказалось истинной правдой! Следы преступления вели в Тайный Город – надежно укрытую среди современного мегаполиса, обитель магов и чародеев .Бунт Красных Шапок, кровавая охота за сокровищами Степана Разина, конечно, не обошлось без одного из самых сильных человеческих (и не только человеческих) чувств – Страха! </a:t>
            </a:r>
            <a:endParaRPr lang="ru-RU" sz="2000" b="1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4282" y="357166"/>
            <a:ext cx="4572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 165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Панов, В. Запах страха / В. Панов.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Москва : Эксмо,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2008.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448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978-5-699-24499-3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03"/>
            <a:ext cx="3786214" cy="594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000240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центре романа — две женщины, которые оказались жертвами потрясений, разрушивших идиллический Афганистан. Мариам — незаконная дочь богатого бизнесмена, с детства познавшая, что такое несчастье, с ранних лет ощутившая собственную обреченность. Лейла, напротив, — любимая дочка в дружной семье, мечтающая об интересной и прекрасной жизни. Между ними нет ничего общего, они живут в разных мирах. Вдвоем они пройдут через страдания,вдвоем станут мечтать о счастье. </a:t>
            </a:r>
            <a:endParaRPr lang="ru-RU" sz="2000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28603"/>
            <a:ext cx="51254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 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Хоссейни, Х. Тысяча сияющих солнц / Х.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Хоссейни.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Фонтом Пресс, 2019.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414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978-5-86471-674-8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C:\Documents and Settings\%D0%9F%D0%BE%D0%BB%D1%8C%D0%B7%D0%BE%D0%B2%D0%B0%D1%82%D0%B5%D0%BB%D1%8C\%D0%9C%D0%BE%D0%B8 %D0%B4%D0%BE%D0%BA%D1%83%D0%BC%D0%B5%D0%BD%D1%82%D1%8B\%D1%89%D0%B5%D0%B3%D0%BE%D0%B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C:\Documents and Settings\%D0%9F%D0%BE%D0%BB%D1%8C%D0%B7%D0%BE%D0%B2%D0%B0%D1%82%D0%B5%D0%BB%D1%8C\%D0%9C%D0%BE%D0%B8 %D0%B4%D0%BE%D0%BA%D1%83%D0%BC%D0%B5%D0%BD%D1%82%D1%8B\%D1%89%D0%B5%D0%B3%D0%BE%D0%B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78621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4071942"/>
            <a:ext cx="457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21 июля 1899 года на одной из тихих тенистых улиц городка Оук-Парк, лежащего неподалеку от Чикаго, в семье начинающего врача Кларенса Хемингуэя раздался крик новорожденного мальчика, в честь деда названного Эрнестом Миллером.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14553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книгу вошли произведение «Старику снились львы…», посвященное жизни и творчеству великого американского прозаика Хемингуэя и пять рассказов самого писателя.</a:t>
            </a:r>
            <a:endParaRPr lang="ru-RU" sz="2000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428604"/>
            <a:ext cx="4572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М69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Михайлов, В. «Старику снились львы …» / В.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Михайлов.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Москва : Олимпия Пресс,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2006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368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5-94299-068-9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214554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Произведение «Девушка, которую ты покинул» писательницы Джоджо Мойес - это две захватывающие истории о любви. Между ними много лет, но настоящее и прошлое связывает произведение живописи, которое и дало название роману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357694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Сюжет произведения построен интересно, необычно переплетаются судьбы, взаимосвязь судеб и картины интригует. Роман повествует о любви, потере, надежде и силе духа. Это две терзающие душу истории о любви.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84</a:t>
            </a:r>
          </a:p>
          <a:p>
            <a:r>
              <a:rPr lang="ru-RU" b="1" dirty="0" smtClean="0"/>
              <a:t>М 74</a:t>
            </a:r>
          </a:p>
          <a:p>
            <a:r>
              <a:rPr lang="ru-RU" b="1" dirty="0" smtClean="0"/>
              <a:t>Мойе</a:t>
            </a:r>
            <a:r>
              <a:rPr lang="en-US" b="1" dirty="0" smtClean="0"/>
              <a:t>c</a:t>
            </a:r>
            <a:r>
              <a:rPr lang="ru-RU" b="1" dirty="0" smtClean="0"/>
              <a:t>, Дж. Девушка, которую ты покинул / Дж. Мойес. - Москва : Иностранка, 2016. - 533 с.</a:t>
            </a:r>
          </a:p>
          <a:p>
            <a:r>
              <a:rPr lang="en-US" b="1" dirty="0" smtClean="0"/>
              <a:t>ISBN</a:t>
            </a:r>
            <a:r>
              <a:rPr lang="ru-RU" b="1" dirty="0" smtClean="0"/>
              <a:t> 978-5-389-04717-4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«Книги </a:t>
            </a:r>
            <a:r>
              <a:rPr lang="ru-RU" sz="4400" b="1" dirty="0"/>
              <a:t>– самые молчаливые и самые верные друзья; они - самые  доступные и самые мудрые советники, и они самые терпеливые учителя!»</a:t>
            </a:r>
          </a:p>
          <a:p>
            <a:r>
              <a:rPr lang="ru-RU" sz="4400" dirty="0"/>
              <a:t>                                                                                               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4357694"/>
            <a:ext cx="4357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Чарльз Уильям Элиот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78621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928934"/>
            <a:ext cx="46434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Главные герои этой книги заботятся о других, хотя сами нуждаются в помощи. Равнодушие и предательство близких, сложившиеся в молодости нерушимые связи, счастье и горечь воспоминаний, поиск виновных в бедах, принятие и прощение. Врач-психиатр, ведущая прием, оказывается на месте пациента. Рассказ-исповедь становится способом исцеления от ран прошлого и проблем настоящего.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00240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Произведение относится к жанру Современная русская литература. Оно было опубликовано в 2019 году</a:t>
            </a:r>
            <a:endParaRPr lang="ru-RU" sz="2000" b="1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500042"/>
            <a:ext cx="4572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 65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Трауб, М. Бедабеда / М. Трауб. - Москва : Эскмо, 2019. - 352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978-5-04-106629-1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1247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88</cp:revision>
  <dcterms:created xsi:type="dcterms:W3CDTF">2021-04-28T12:41:46Z</dcterms:created>
  <dcterms:modified xsi:type="dcterms:W3CDTF">2021-06-15T11:18:11Z</dcterms:modified>
</cp:coreProperties>
</file>