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80817E2-A366-442D-A1A7-EB9997D537D3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3.11.21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9F7D37A-F7CE-43B4-B586-E13F70FC622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539640" y="2061000"/>
            <a:ext cx="860400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СРЕДИ</a:t>
            </a:r>
            <a:endParaRPr b="0" lang="ru-RU" sz="44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ЛУКАВЫХ ИГР</a:t>
            </a:r>
            <a:endParaRPr b="0" lang="ru-RU" sz="44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                                </a:t>
            </a: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И МАСОК</a:t>
            </a:r>
            <a:endParaRPr b="0" lang="ru-RU" sz="4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76" name="Picture 5" descr=""/>
          <p:cNvPicPr/>
          <p:nvPr/>
        </p:nvPicPr>
        <p:blipFill>
          <a:blip r:embed="rId2"/>
          <a:stretch/>
        </p:blipFill>
        <p:spPr>
          <a:xfrm>
            <a:off x="539640" y="620640"/>
            <a:ext cx="2088000" cy="291600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2699640" y="980640"/>
            <a:ext cx="6444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85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 744   Анчиполовский, З. Я. Кольцовский академический /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З. Я. Анчиполовский. – Воронеж : Центр возрождения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Черноземного края, 2002. – 384 с. : ил.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323640" y="4077000"/>
            <a:ext cx="84967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книге рассказывается об основных этапах более чем двухсотлетней истории театра в Воронеже. Автор рассматривает эволюцию стилей, смену художественных направлений на подмостках Воронежа. Находят своё отражение в книге условия бытования театра в меняющейся общественно-исторической реальности, проблемы взаимоотношения театра и города, театра и власти. Перед читателями предстанут виднейшие актёры и режиссёры, чей творческий путь связан с Воронежем.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1294200" y="2637000"/>
            <a:ext cx="57924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Выставку подготовила сотрудник ООПИФ 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ведущий библиотекарь Студеникина Н.Б.</a:t>
            </a: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4" name="Picture 3" descr=""/>
          <p:cNvPicPr/>
          <p:nvPr/>
        </p:nvPicPr>
        <p:blipFill>
          <a:blip r:embed="rId2"/>
          <a:srcRect l="12283" t="19570" r="8772" b="10856"/>
          <a:stretch/>
        </p:blipFill>
        <p:spPr>
          <a:xfrm>
            <a:off x="539640" y="404640"/>
            <a:ext cx="3816000" cy="280800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83640" y="4611240"/>
            <a:ext cx="74163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755640" y="3717000"/>
            <a:ext cx="7560360" cy="24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Компьютер, планшет, смартфон – все эти гаджеты прочно вошли в вашу жизнь.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А есть ли в ней место театру?. Вы входили в красивое здание, усаживались в мягкие кресла, разглядывали занавес, смотрели спектакль? 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Если да, то вы видели театр только с одной стороны, а мы хотим показать его с других, самых неожиданных сторон.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467640" y="620640"/>
            <a:ext cx="6912360" cy="37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ТЕАТР – особый и прекрасный мир. В этом мире всё необычно. Мы видим декорации, нарисованные художником и сделанные в театральных мастерских. Видим людей, которых придумал драматург и сыграли артисты. Но, глядя на сцену, мы забываем вдруг и о театральных декорациях, и об артистах. Мы переживаем вместе с героями их неудачи, торжествуем победы.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Если вы любите театр, если вам открывается его красота и могущество, вы обязательно захотите узнать о его прошлом и настоящем, о людях, которые в разное время и в разных странах щедро и бескорыстно служили театру. И тогда вам на помощь придут книги, представленные на этой выставке.</a:t>
            </a:r>
            <a:endParaRPr b="0" lang="ru-RU" sz="2000" spc="-1" strike="noStrike">
              <a:latin typeface="XO Oriel"/>
            </a:endParaRPr>
          </a:p>
        </p:txBody>
      </p:sp>
      <p:pic>
        <p:nvPicPr>
          <p:cNvPr id="49" name="Picture 2" descr=""/>
          <p:cNvPicPr/>
          <p:nvPr/>
        </p:nvPicPr>
        <p:blipFill>
          <a:blip r:embed="rId2"/>
          <a:stretch/>
        </p:blipFill>
        <p:spPr>
          <a:xfrm>
            <a:off x="6156000" y="4581000"/>
            <a:ext cx="2293560" cy="201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1" name="Picture 2" descr=""/>
          <p:cNvPicPr/>
          <p:nvPr/>
        </p:nvPicPr>
        <p:blipFill>
          <a:blip r:embed="rId2"/>
          <a:srcRect l="18364" t="0" r="14283" b="0"/>
          <a:stretch/>
        </p:blipFill>
        <p:spPr>
          <a:xfrm>
            <a:off x="683640" y="332640"/>
            <a:ext cx="2376000" cy="309600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3276000" y="1124640"/>
            <a:ext cx="515088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Фёдор Григорьевич Волков (1728 – 1763 гг.)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Портрет работы А. П. Лосенко.1769 г.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467640" y="4149000"/>
            <a:ext cx="8136720" cy="188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30 августа 1756 года Указом императрицы Елизаветы Петровны в Петербурге был учреждён </a:t>
            </a:r>
            <a:r>
              <a:rPr b="0" i="1" lang="ru-RU" sz="2000" spc="-1" strike="noStrike">
                <a:solidFill>
                  <a:srgbClr val="000000"/>
                </a:solidFill>
                <a:latin typeface="Times New Roman"/>
              </a:rPr>
              <a:t>«русский для представления трагедии и комедии театр».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Основу труппы составили актёры Ярославского театра, руководил которым Фёдор Григорьевич Волков.</a:t>
            </a:r>
            <a:endParaRPr b="0" lang="ru-RU" sz="20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1756 год – год основания профессионального театра в России.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5" name="Picture 4" descr=""/>
          <p:cNvPicPr/>
          <p:nvPr/>
        </p:nvPicPr>
        <p:blipFill>
          <a:blip r:embed="rId2"/>
          <a:stretch/>
        </p:blipFill>
        <p:spPr>
          <a:xfrm>
            <a:off x="323640" y="548640"/>
            <a:ext cx="2376000" cy="3384000"/>
          </a:xfrm>
          <a:prstGeom prst="rect">
            <a:avLst/>
          </a:prstGeom>
          <a:ln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2915640" y="1917000"/>
            <a:ext cx="6228000" cy="19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85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 564   Елькина, М. Путешествие в мир Театра /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М. Елькина, Э.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Ялымова. – Москва : ОЛМА –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Пресс Гранд, 2002. – 224 с. : ил.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       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323640" y="4293000"/>
            <a:ext cx="849672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Откройте эту книгу – и вы совершите увлекательно путешествие в мир театра, где творят режиссёры и актёры, художники и композиторы, где создаются драматические и музыкальные, кукольные и эстрадные спектакли, где царят фантазия и вдохновение, трудолюбие и талант.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9" name="Picture 2" descr=""/>
          <p:cNvPicPr/>
          <p:nvPr/>
        </p:nvPicPr>
        <p:blipFill>
          <a:blip r:embed="rId2"/>
          <a:stretch/>
        </p:blipFill>
        <p:spPr>
          <a:xfrm>
            <a:off x="251640" y="404640"/>
            <a:ext cx="2592000" cy="338472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2915640" y="1845000"/>
            <a:ext cx="6228000" cy="19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92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Э 687   Энциклопедия для детей. Том 7. Искусство. 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Часть 3. Музыка. Театр. Кино / под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редакцией В. А. Володина. – Москва :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Аванта+, 2001. – 624 с. : ил.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XO Orie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395640" y="4509000"/>
            <a:ext cx="8496720" cy="19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Третья часть тома «Искусство» посвящена музыке, театру и кино.</a:t>
            </a:r>
            <a:endParaRPr b="0" lang="ru-RU" sz="20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Раздел «ТЕАТР» рассказывает о театральном искусстве от античности до наших  дней. Он содержит статьи о театральных стилях и направлениях, крупных театрах и творчестве выдающихся режиссёров. Читателя также приглашают «заглянуть» за кулисы и познакомиться с малоизвестными театральными профессиями – сценографа, бутафора, костюмера и др.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63" name="Picture 2" descr=""/>
          <p:cNvPicPr/>
          <p:nvPr/>
        </p:nvPicPr>
        <p:blipFill>
          <a:blip r:embed="rId2"/>
          <a:stretch/>
        </p:blipFill>
        <p:spPr>
          <a:xfrm>
            <a:off x="395640" y="548640"/>
            <a:ext cx="2088000" cy="273600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699640" y="1772640"/>
            <a:ext cx="644400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85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Э 685   Энциклопедический словарь юного зрителя /         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под редакцией Т. П. Мининой, Г. В. Таттара. –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Москва : Педагогика, 1990. – 416 с. : ил. 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251640" y="4077000"/>
            <a:ext cx="8470800" cy="22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 незапамятных времён искусство театра сопутствует человечеству, потому что театр обладает исключительными возможностями отражать на сцене движение жизни человеческого общества. Сценическое искусство дарует зрителю ни с чем ни сравнимое чувство сопереживания, эмоционального соучастия в самом процессе творчества.</a:t>
            </a:r>
            <a:endParaRPr b="0" lang="ru-RU" sz="20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Словарь рассказывает о об истории развития театра, о творчестве выдающихся актёров, режиссёров, драматургов недавнего прошлого. 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"/>
          <p:cNvPicPr/>
          <p:nvPr/>
        </p:nvPicPr>
        <p:blipFill>
          <a:blip r:embed="rId2"/>
          <a:stretch/>
        </p:blipFill>
        <p:spPr>
          <a:xfrm>
            <a:off x="323640" y="548640"/>
            <a:ext cx="1973160" cy="2664000"/>
          </a:xfrm>
          <a:prstGeom prst="rect">
            <a:avLst/>
          </a:prstGeom>
          <a:ln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2555640" y="1052640"/>
            <a:ext cx="6192360" cy="19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85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И 446   Иллюстрированная история мирового театра /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под редакцией Д. Р. Брауна ; перевод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 английского. – Москва : БММ АО, 1999. –  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582 с. : ил.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  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467640" y="3501000"/>
            <a:ext cx="8136720" cy="31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Театр объединяет прошлое и настоящее в уникальном культурном опыте. Укоренённый в истории, театр при этом отражает современные реалии и заботы. Постоянно испытывая давление – как экономическое, так и со стороны других видов развлечения – театр по-прежнему процветает. Погружаясь в глубокую древность и охватывая весь мир, эта «Иллюстрированная история мирового театра» опирается на научные изыскания, чтобы описать и увековечить величайшие достижения театрального искусства за 4500 лет – от праздничных представлений Древнего Египта до международного поликультурного театра XX конца века. 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71" name="Picture 3" descr=""/>
          <p:cNvPicPr/>
          <p:nvPr/>
        </p:nvPicPr>
        <p:blipFill>
          <a:blip r:embed="rId2"/>
          <a:srcRect l="0" t="22676" r="0" b="24395"/>
          <a:stretch/>
        </p:blipFill>
        <p:spPr>
          <a:xfrm>
            <a:off x="467640" y="404640"/>
            <a:ext cx="2857320" cy="1007640"/>
          </a:xfrm>
          <a:prstGeom prst="rect">
            <a:avLst/>
          </a:prstGeom>
          <a:ln>
            <a:noFill/>
          </a:ln>
        </p:spPr>
      </p:pic>
      <p:pic>
        <p:nvPicPr>
          <p:cNvPr id="72" name="Picture 4" descr=""/>
          <p:cNvPicPr/>
          <p:nvPr/>
        </p:nvPicPr>
        <p:blipFill>
          <a:blip r:embed="rId3"/>
          <a:srcRect l="0" t="14292" r="24284" b="11433"/>
          <a:stretch/>
        </p:blipFill>
        <p:spPr>
          <a:xfrm>
            <a:off x="5724000" y="4581000"/>
            <a:ext cx="2808000" cy="187200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611640" y="2277000"/>
            <a:ext cx="828072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Воронежский академический театр драмы им. А. В. Кольцова – один из старейших профессиональных театров России. Датой основания театра читается 1802 год. 13 ноября того года на сцене Воронежского публичного театра была представлена пьеса драматурга Андрея Элина «И ошибка кстати».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Правда, театр в Воронеже к тому времени уже существовал, но был он любительским, созданным в 1787 году воронежским наместником А. В. Чертковым.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Но не столь уж важно, какой год считать началом театра в Воронеже. Гораздо важнее, что в его истории отразились все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главные этапы развития драматического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искусства России: от провинциальных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антреприз на заре XIX века до формирования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одного из значительных театральных центров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российской провинции.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755640" y="5157360"/>
            <a:ext cx="2710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Application>Редактор_презентаций/2019.03.0.4$Windows_x86 LibreOffice_project/e6b0e2bf8fdede9d768316a960ff7f72750e6c37</Application>
  <Words>902</Words>
  <Paragraphs>57</Paragraphs>
  <Company>Krokoz™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2021-10-26T12:56:48Z</dcterms:created>
  <dc:creator>User</dc:creator>
  <dc:description/>
  <dc:language>ru-RU</dc:language>
  <cp:lastModifiedBy/>
  <dcterms:modified xsi:type="dcterms:W3CDTF">2021-11-03T09:25:54Z</dcterms:modified>
  <cp:revision>56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Krokoz™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